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86" r:id="rId5"/>
    <p:sldId id="271" r:id="rId6"/>
    <p:sldId id="300" r:id="rId7"/>
    <p:sldId id="291" r:id="rId8"/>
    <p:sldId id="301" r:id="rId9"/>
    <p:sldId id="302" r:id="rId10"/>
    <p:sldId id="303" r:id="rId11"/>
    <p:sldId id="304" r:id="rId12"/>
    <p:sldId id="305" r:id="rId13"/>
    <p:sldId id="318" r:id="rId14"/>
    <p:sldId id="308" r:id="rId15"/>
    <p:sldId id="319" r:id="rId16"/>
    <p:sldId id="306" r:id="rId17"/>
    <p:sldId id="309" r:id="rId18"/>
    <p:sldId id="310" r:id="rId19"/>
    <p:sldId id="312" r:id="rId20"/>
    <p:sldId id="313" r:id="rId21"/>
    <p:sldId id="307" r:id="rId22"/>
    <p:sldId id="314" r:id="rId23"/>
    <p:sldId id="317" r:id="rId24"/>
    <p:sldId id="281" r:id="rId25"/>
    <p:sldId id="272" r:id="rId26"/>
    <p:sldId id="290" r:id="rId27"/>
    <p:sldId id="284" r:id="rId28"/>
    <p:sldId id="283" r:id="rId29"/>
    <p:sldId id="288" r:id="rId30"/>
    <p:sldId id="282" r:id="rId31"/>
    <p:sldId id="315" r:id="rId32"/>
    <p:sldId id="273" r:id="rId33"/>
    <p:sldId id="292" r:id="rId34"/>
    <p:sldId id="294" r:id="rId35"/>
    <p:sldId id="321" r:id="rId36"/>
    <p:sldId id="296" r:id="rId37"/>
    <p:sldId id="316" r:id="rId38"/>
    <p:sldId id="299" r:id="rId39"/>
    <p:sldId id="320" r:id="rId40"/>
    <p:sldId id="275" r:id="rId41"/>
    <p:sldId id="293" r:id="rId42"/>
    <p:sldId id="278" r:id="rId43"/>
    <p:sldId id="279" r:id="rId44"/>
    <p:sldId id="298" r:id="rId45"/>
    <p:sldId id="276" r:id="rId46"/>
    <p:sldId id="277" r:id="rId47"/>
    <p:sldId id="274" r:id="rId48"/>
    <p:sldId id="295" r:id="rId49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7EAD"/>
    <a:srgbClr val="9FCC6A"/>
    <a:srgbClr val="D6504F"/>
    <a:srgbClr val="FFCAC7"/>
    <a:srgbClr val="773529"/>
    <a:srgbClr val="592C21"/>
    <a:srgbClr val="262626"/>
    <a:srgbClr val="FBFBFB"/>
    <a:srgbClr val="A71930"/>
    <a:srgbClr val="FFF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81422" autoAdjust="0"/>
  </p:normalViewPr>
  <p:slideViewPr>
    <p:cSldViewPr snapToGrid="0" snapToObjects="1">
      <p:cViewPr varScale="1">
        <p:scale>
          <a:sx n="99" d="100"/>
          <a:sy n="99" d="100"/>
        </p:scale>
        <p:origin x="1550" y="7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nnad Elhamod" userId="51b5e356-4b7f-4de6-9c43-27b5e4bfa86f" providerId="ADAL" clId="{ACB00608-A619-4A30-B6BF-96B3A9B1D526}"/>
    <pc:docChg chg="undo custSel addSld modSld">
      <pc:chgData name="Mohannad Elhamod" userId="51b5e356-4b7f-4de6-9c43-27b5e4bfa86f" providerId="ADAL" clId="{ACB00608-A619-4A30-B6BF-96B3A9B1D526}" dt="2023-09-14T16:02:03.721" v="591" actId="20577"/>
      <pc:docMkLst>
        <pc:docMk/>
      </pc:docMkLst>
      <pc:sldChg chg="modSp add mod">
        <pc:chgData name="Mohannad Elhamod" userId="51b5e356-4b7f-4de6-9c43-27b5e4bfa86f" providerId="ADAL" clId="{ACB00608-A619-4A30-B6BF-96B3A9B1D526}" dt="2023-09-14T14:59:04.780" v="45" actId="20577"/>
        <pc:sldMkLst>
          <pc:docMk/>
          <pc:sldMk cId="2757133830" sldId="271"/>
        </pc:sldMkLst>
        <pc:spChg chg="mod">
          <ac:chgData name="Mohannad Elhamod" userId="51b5e356-4b7f-4de6-9c43-27b5e4bfa86f" providerId="ADAL" clId="{ACB00608-A619-4A30-B6BF-96B3A9B1D526}" dt="2023-09-14T14:58:58.259" v="44" actId="313"/>
          <ac:spMkLst>
            <pc:docMk/>
            <pc:sldMk cId="2757133830" sldId="271"/>
            <ac:spMk id="2" creationId="{0A03D2EB-4C8D-114F-A0E3-27A9E0A155D9}"/>
          </ac:spMkLst>
        </pc:spChg>
        <pc:spChg chg="mod">
          <ac:chgData name="Mohannad Elhamod" userId="51b5e356-4b7f-4de6-9c43-27b5e4bfa86f" providerId="ADAL" clId="{ACB00608-A619-4A30-B6BF-96B3A9B1D526}" dt="2023-09-14T14:59:04.780" v="45" actId="20577"/>
          <ac:spMkLst>
            <pc:docMk/>
            <pc:sldMk cId="2757133830" sldId="271"/>
            <ac:spMk id="3" creationId="{4D522CB0-C890-CB47-A6EC-AD5509523EC7}"/>
          </ac:spMkLst>
        </pc:spChg>
      </pc:sldChg>
      <pc:sldChg chg="addSp delSp modSp add mod">
        <pc:chgData name="Mohannad Elhamod" userId="51b5e356-4b7f-4de6-9c43-27b5e4bfa86f" providerId="ADAL" clId="{ACB00608-A619-4A30-B6BF-96B3A9B1D526}" dt="2023-09-14T15:14:04.579" v="321" actId="20577"/>
        <pc:sldMkLst>
          <pc:docMk/>
          <pc:sldMk cId="3506273522" sldId="272"/>
        </pc:sldMkLst>
        <pc:spChg chg="mod">
          <ac:chgData name="Mohannad Elhamod" userId="51b5e356-4b7f-4de6-9c43-27b5e4bfa86f" providerId="ADAL" clId="{ACB00608-A619-4A30-B6BF-96B3A9B1D526}" dt="2023-09-14T14:59:15.982" v="57" actId="20577"/>
          <ac:spMkLst>
            <pc:docMk/>
            <pc:sldMk cId="3506273522" sldId="272"/>
            <ac:spMk id="2" creationId="{FB045C16-3C48-914A-87B5-81D162BE3F85}"/>
          </ac:spMkLst>
        </pc:spChg>
        <pc:spChg chg="mod">
          <ac:chgData name="Mohannad Elhamod" userId="51b5e356-4b7f-4de6-9c43-27b5e4bfa86f" providerId="ADAL" clId="{ACB00608-A619-4A30-B6BF-96B3A9B1D526}" dt="2023-09-14T15:14:04.579" v="321" actId="20577"/>
          <ac:spMkLst>
            <pc:docMk/>
            <pc:sldMk cId="3506273522" sldId="272"/>
            <ac:spMk id="3" creationId="{901707DE-759D-C141-93F1-03B2A04EEAAF}"/>
          </ac:spMkLst>
        </pc:spChg>
        <pc:picChg chg="add del">
          <ac:chgData name="Mohannad Elhamod" userId="51b5e356-4b7f-4de6-9c43-27b5e4bfa86f" providerId="ADAL" clId="{ACB00608-A619-4A30-B6BF-96B3A9B1D526}" dt="2023-09-14T15:13:45.346" v="266" actId="22"/>
          <ac:picMkLst>
            <pc:docMk/>
            <pc:sldMk cId="3506273522" sldId="272"/>
            <ac:picMk id="7" creationId="{AB5F031E-3729-8A02-77A9-AA48CFF586A8}"/>
          </ac:picMkLst>
        </pc:picChg>
      </pc:sldChg>
      <pc:sldChg chg="modSp add mod">
        <pc:chgData name="Mohannad Elhamod" userId="51b5e356-4b7f-4de6-9c43-27b5e4bfa86f" providerId="ADAL" clId="{ACB00608-A619-4A30-B6BF-96B3A9B1D526}" dt="2023-09-14T15:13:57.626" v="297" actId="20577"/>
        <pc:sldMkLst>
          <pc:docMk/>
          <pc:sldMk cId="3726429478" sldId="273"/>
        </pc:sldMkLst>
        <pc:spChg chg="mod">
          <ac:chgData name="Mohannad Elhamod" userId="51b5e356-4b7f-4de6-9c43-27b5e4bfa86f" providerId="ADAL" clId="{ACB00608-A619-4A30-B6BF-96B3A9B1D526}" dt="2023-09-14T15:13:54.394" v="293" actId="20577"/>
          <ac:spMkLst>
            <pc:docMk/>
            <pc:sldMk cId="3726429478" sldId="273"/>
            <ac:spMk id="2" creationId="{FB045C16-3C48-914A-87B5-81D162BE3F85}"/>
          </ac:spMkLst>
        </pc:spChg>
        <pc:spChg chg="mod">
          <ac:chgData name="Mohannad Elhamod" userId="51b5e356-4b7f-4de6-9c43-27b5e4bfa86f" providerId="ADAL" clId="{ACB00608-A619-4A30-B6BF-96B3A9B1D526}" dt="2023-09-14T15:13:57.626" v="297" actId="20577"/>
          <ac:spMkLst>
            <pc:docMk/>
            <pc:sldMk cId="3726429478" sldId="273"/>
            <ac:spMk id="3" creationId="{901707DE-759D-C141-93F1-03B2A04EEAAF}"/>
          </ac:spMkLst>
        </pc:spChg>
      </pc:sldChg>
      <pc:sldChg chg="modSp new mod">
        <pc:chgData name="Mohannad Elhamod" userId="51b5e356-4b7f-4de6-9c43-27b5e4bfa86f" providerId="ADAL" clId="{ACB00608-A619-4A30-B6BF-96B3A9B1D526}" dt="2023-09-14T15:43:02.232" v="476" actId="20577"/>
        <pc:sldMkLst>
          <pc:docMk/>
          <pc:sldMk cId="3594223410" sldId="274"/>
        </pc:sldMkLst>
        <pc:spChg chg="mod">
          <ac:chgData name="Mohannad Elhamod" userId="51b5e356-4b7f-4de6-9c43-27b5e4bfa86f" providerId="ADAL" clId="{ACB00608-A619-4A30-B6BF-96B3A9B1D526}" dt="2023-09-14T15:42:54.853" v="473" actId="20577"/>
          <ac:spMkLst>
            <pc:docMk/>
            <pc:sldMk cId="3594223410" sldId="274"/>
            <ac:spMk id="2" creationId="{A77FE1CD-2448-033A-442E-EE52E388A054}"/>
          </ac:spMkLst>
        </pc:spChg>
        <pc:spChg chg="mod">
          <ac:chgData name="Mohannad Elhamod" userId="51b5e356-4b7f-4de6-9c43-27b5e4bfa86f" providerId="ADAL" clId="{ACB00608-A619-4A30-B6BF-96B3A9B1D526}" dt="2023-09-14T15:43:02.232" v="476" actId="20577"/>
          <ac:spMkLst>
            <pc:docMk/>
            <pc:sldMk cId="3594223410" sldId="274"/>
            <ac:spMk id="3" creationId="{E2172217-B6C3-43B3-4B87-FBEFF1C792A3}"/>
          </ac:spMkLst>
        </pc:spChg>
      </pc:sldChg>
      <pc:sldChg chg="modSp new mod">
        <pc:chgData name="Mohannad Elhamod" userId="51b5e356-4b7f-4de6-9c43-27b5e4bfa86f" providerId="ADAL" clId="{ACB00608-A619-4A30-B6BF-96B3A9B1D526}" dt="2023-09-14T15:20:02.231" v="390" actId="20577"/>
        <pc:sldMkLst>
          <pc:docMk/>
          <pc:sldMk cId="3179417402" sldId="275"/>
        </pc:sldMkLst>
        <pc:spChg chg="mod">
          <ac:chgData name="Mohannad Elhamod" userId="51b5e356-4b7f-4de6-9c43-27b5e4bfa86f" providerId="ADAL" clId="{ACB00608-A619-4A30-B6BF-96B3A9B1D526}" dt="2023-09-14T15:17:57.550" v="339" actId="20577"/>
          <ac:spMkLst>
            <pc:docMk/>
            <pc:sldMk cId="3179417402" sldId="275"/>
            <ac:spMk id="2" creationId="{B194C960-4A3A-67A3-E717-C68CA2C40143}"/>
          </ac:spMkLst>
        </pc:spChg>
        <pc:spChg chg="mod">
          <ac:chgData name="Mohannad Elhamod" userId="51b5e356-4b7f-4de6-9c43-27b5e4bfa86f" providerId="ADAL" clId="{ACB00608-A619-4A30-B6BF-96B3A9B1D526}" dt="2023-09-14T15:20:02.231" v="390" actId="20577"/>
          <ac:spMkLst>
            <pc:docMk/>
            <pc:sldMk cId="3179417402" sldId="275"/>
            <ac:spMk id="3" creationId="{0B0D5029-8AFB-F8D2-2085-DB2E868BA36F}"/>
          </ac:spMkLst>
        </pc:spChg>
      </pc:sldChg>
      <pc:sldChg chg="modSp add mod">
        <pc:chgData name="Mohannad Elhamod" userId="51b5e356-4b7f-4de6-9c43-27b5e4bfa86f" providerId="ADAL" clId="{ACB00608-A619-4A30-B6BF-96B3A9B1D526}" dt="2023-09-14T15:20:59.397" v="402" actId="20577"/>
        <pc:sldMkLst>
          <pc:docMk/>
          <pc:sldMk cId="2494966426" sldId="276"/>
        </pc:sldMkLst>
        <pc:spChg chg="mod">
          <ac:chgData name="Mohannad Elhamod" userId="51b5e356-4b7f-4de6-9c43-27b5e4bfa86f" providerId="ADAL" clId="{ACB00608-A619-4A30-B6BF-96B3A9B1D526}" dt="2023-09-14T15:20:59.397" v="402" actId="20577"/>
          <ac:spMkLst>
            <pc:docMk/>
            <pc:sldMk cId="2494966426" sldId="276"/>
            <ac:spMk id="2" creationId="{0A03D2EB-4C8D-114F-A0E3-27A9E0A155D9}"/>
          </ac:spMkLst>
        </pc:spChg>
      </pc:sldChg>
      <pc:sldChg chg="modSp add mod">
        <pc:chgData name="Mohannad Elhamod" userId="51b5e356-4b7f-4de6-9c43-27b5e4bfa86f" providerId="ADAL" clId="{ACB00608-A619-4A30-B6BF-96B3A9B1D526}" dt="2023-09-14T15:21:13.104" v="430" actId="20577"/>
        <pc:sldMkLst>
          <pc:docMk/>
          <pc:sldMk cId="1816929947" sldId="277"/>
        </pc:sldMkLst>
        <pc:spChg chg="mod">
          <ac:chgData name="Mohannad Elhamod" userId="51b5e356-4b7f-4de6-9c43-27b5e4bfa86f" providerId="ADAL" clId="{ACB00608-A619-4A30-B6BF-96B3A9B1D526}" dt="2023-09-14T15:21:08.654" v="411" actId="20577"/>
          <ac:spMkLst>
            <pc:docMk/>
            <pc:sldMk cId="1816929947" sldId="277"/>
            <ac:spMk id="2" creationId="{B194C960-4A3A-67A3-E717-C68CA2C40143}"/>
          </ac:spMkLst>
        </pc:spChg>
        <pc:spChg chg="mod">
          <ac:chgData name="Mohannad Elhamod" userId="51b5e356-4b7f-4de6-9c43-27b5e4bfa86f" providerId="ADAL" clId="{ACB00608-A619-4A30-B6BF-96B3A9B1D526}" dt="2023-09-14T15:21:13.104" v="430" actId="20577"/>
          <ac:spMkLst>
            <pc:docMk/>
            <pc:sldMk cId="1816929947" sldId="277"/>
            <ac:spMk id="3" creationId="{0B0D5029-8AFB-F8D2-2085-DB2E868BA36F}"/>
          </ac:spMkLst>
        </pc:spChg>
      </pc:sldChg>
      <pc:sldChg chg="modSp add mod">
        <pc:chgData name="Mohannad Elhamod" userId="51b5e356-4b7f-4de6-9c43-27b5e4bfa86f" providerId="ADAL" clId="{ACB00608-A619-4A30-B6BF-96B3A9B1D526}" dt="2023-09-14T15:21:28.962" v="449" actId="20577"/>
        <pc:sldMkLst>
          <pc:docMk/>
          <pc:sldMk cId="3353745030" sldId="278"/>
        </pc:sldMkLst>
        <pc:spChg chg="mod">
          <ac:chgData name="Mohannad Elhamod" userId="51b5e356-4b7f-4de6-9c43-27b5e4bfa86f" providerId="ADAL" clId="{ACB00608-A619-4A30-B6BF-96B3A9B1D526}" dt="2023-09-14T15:21:28.962" v="449" actId="20577"/>
          <ac:spMkLst>
            <pc:docMk/>
            <pc:sldMk cId="3353745030" sldId="278"/>
            <ac:spMk id="2" creationId="{0A03D2EB-4C8D-114F-A0E3-27A9E0A155D9}"/>
          </ac:spMkLst>
        </pc:spChg>
      </pc:sldChg>
      <pc:sldChg chg="addSp delSp modSp add mod">
        <pc:chgData name="Mohannad Elhamod" userId="51b5e356-4b7f-4de6-9c43-27b5e4bfa86f" providerId="ADAL" clId="{ACB00608-A619-4A30-B6BF-96B3A9B1D526}" dt="2023-09-14T15:59:32.487" v="490" actId="22"/>
        <pc:sldMkLst>
          <pc:docMk/>
          <pc:sldMk cId="323732922" sldId="279"/>
        </pc:sldMkLst>
        <pc:spChg chg="mod">
          <ac:chgData name="Mohannad Elhamod" userId="51b5e356-4b7f-4de6-9c43-27b5e4bfa86f" providerId="ADAL" clId="{ACB00608-A619-4A30-B6BF-96B3A9B1D526}" dt="2023-09-14T15:58:43.453" v="484" actId="20577"/>
          <ac:spMkLst>
            <pc:docMk/>
            <pc:sldMk cId="323732922" sldId="279"/>
            <ac:spMk id="2" creationId="{B194C960-4A3A-67A3-E717-C68CA2C40143}"/>
          </ac:spMkLst>
        </pc:spChg>
        <pc:spChg chg="del">
          <ac:chgData name="Mohannad Elhamod" userId="51b5e356-4b7f-4de6-9c43-27b5e4bfa86f" providerId="ADAL" clId="{ACB00608-A619-4A30-B6BF-96B3A9B1D526}" dt="2023-09-14T15:58:50.225" v="485" actId="22"/>
          <ac:spMkLst>
            <pc:docMk/>
            <pc:sldMk cId="323732922" sldId="279"/>
            <ac:spMk id="3" creationId="{0B0D5029-8AFB-F8D2-2085-DB2E868BA36F}"/>
          </ac:spMkLst>
        </pc:spChg>
        <pc:spChg chg="add mod">
          <ac:chgData name="Mohannad Elhamod" userId="51b5e356-4b7f-4de6-9c43-27b5e4bfa86f" providerId="ADAL" clId="{ACB00608-A619-4A30-B6BF-96B3A9B1D526}" dt="2023-09-14T15:58:56.275" v="488" actId="1076"/>
          <ac:spMkLst>
            <pc:docMk/>
            <pc:sldMk cId="323732922" sldId="279"/>
            <ac:spMk id="9" creationId="{3BC11133-CEEA-B434-8088-B679C4FD983F}"/>
          </ac:spMkLst>
        </pc:spChg>
        <pc:spChg chg="add del">
          <ac:chgData name="Mohannad Elhamod" userId="51b5e356-4b7f-4de6-9c43-27b5e4bfa86f" providerId="ADAL" clId="{ACB00608-A619-4A30-B6BF-96B3A9B1D526}" dt="2023-09-14T15:59:32.487" v="490" actId="22"/>
          <ac:spMkLst>
            <pc:docMk/>
            <pc:sldMk cId="323732922" sldId="279"/>
            <ac:spMk id="11" creationId="{44ABFF15-66D6-0DD5-03E4-8EF7CC3F8E5B}"/>
          </ac:spMkLst>
        </pc:spChg>
        <pc:picChg chg="add mod ord">
          <ac:chgData name="Mohannad Elhamod" userId="51b5e356-4b7f-4de6-9c43-27b5e4bfa86f" providerId="ADAL" clId="{ACB00608-A619-4A30-B6BF-96B3A9B1D526}" dt="2023-09-14T15:58:52.171" v="486" actId="1076"/>
          <ac:picMkLst>
            <pc:docMk/>
            <pc:sldMk cId="323732922" sldId="279"/>
            <ac:picMk id="7" creationId="{736D4F96-3EF4-1193-847F-24CCAD5AB1EB}"/>
          </ac:picMkLst>
        </pc:picChg>
      </pc:sldChg>
      <pc:sldChg chg="addSp delSp modSp add mod">
        <pc:chgData name="Mohannad Elhamod" userId="51b5e356-4b7f-4de6-9c43-27b5e4bfa86f" providerId="ADAL" clId="{ACB00608-A619-4A30-B6BF-96B3A9B1D526}" dt="2023-09-14T16:02:03.721" v="591" actId="20577"/>
        <pc:sldMkLst>
          <pc:docMk/>
          <pc:sldMk cId="2343143881" sldId="280"/>
        </pc:sldMkLst>
        <pc:spChg chg="mod">
          <ac:chgData name="Mohannad Elhamod" userId="51b5e356-4b7f-4de6-9c43-27b5e4bfa86f" providerId="ADAL" clId="{ACB00608-A619-4A30-B6BF-96B3A9B1D526}" dt="2023-09-14T15:59:45.358" v="531" actId="20577"/>
          <ac:spMkLst>
            <pc:docMk/>
            <pc:sldMk cId="2343143881" sldId="280"/>
            <ac:spMk id="2" creationId="{B194C960-4A3A-67A3-E717-C68CA2C40143}"/>
          </ac:spMkLst>
        </pc:spChg>
        <pc:spChg chg="add mod">
          <ac:chgData name="Mohannad Elhamod" userId="51b5e356-4b7f-4de6-9c43-27b5e4bfa86f" providerId="ADAL" clId="{ACB00608-A619-4A30-B6BF-96B3A9B1D526}" dt="2023-09-14T16:00:06.119" v="566" actId="20577"/>
          <ac:spMkLst>
            <pc:docMk/>
            <pc:sldMk cId="2343143881" sldId="280"/>
            <ac:spMk id="6" creationId="{0A89C8AA-58C8-3A51-730C-5580FC5A4B37}"/>
          </ac:spMkLst>
        </pc:spChg>
        <pc:spChg chg="del">
          <ac:chgData name="Mohannad Elhamod" userId="51b5e356-4b7f-4de6-9c43-27b5e4bfa86f" providerId="ADAL" clId="{ACB00608-A619-4A30-B6BF-96B3A9B1D526}" dt="2023-09-14T15:59:50.057" v="532" actId="478"/>
          <ac:spMkLst>
            <pc:docMk/>
            <pc:sldMk cId="2343143881" sldId="280"/>
            <ac:spMk id="9" creationId="{3BC11133-CEEA-B434-8088-B679C4FD983F}"/>
          </ac:spMkLst>
        </pc:spChg>
        <pc:spChg chg="add mod">
          <ac:chgData name="Mohannad Elhamod" userId="51b5e356-4b7f-4de6-9c43-27b5e4bfa86f" providerId="ADAL" clId="{ACB00608-A619-4A30-B6BF-96B3A9B1D526}" dt="2023-09-14T16:02:03.721" v="591" actId="20577"/>
          <ac:spMkLst>
            <pc:docMk/>
            <pc:sldMk cId="2343143881" sldId="280"/>
            <ac:spMk id="12" creationId="{E6D82505-BF20-B9E2-840B-C08B6417046B}"/>
          </ac:spMkLst>
        </pc:spChg>
        <pc:picChg chg="del">
          <ac:chgData name="Mohannad Elhamod" userId="51b5e356-4b7f-4de6-9c43-27b5e4bfa86f" providerId="ADAL" clId="{ACB00608-A619-4A30-B6BF-96B3A9B1D526}" dt="2023-09-14T15:59:50.057" v="532" actId="478"/>
          <ac:picMkLst>
            <pc:docMk/>
            <pc:sldMk cId="2343143881" sldId="280"/>
            <ac:picMk id="7" creationId="{736D4F96-3EF4-1193-847F-24CCAD5AB1EB}"/>
          </ac:picMkLst>
        </pc:picChg>
        <pc:picChg chg="add mod">
          <ac:chgData name="Mohannad Elhamod" userId="51b5e356-4b7f-4de6-9c43-27b5e4bfa86f" providerId="ADAL" clId="{ACB00608-A619-4A30-B6BF-96B3A9B1D526}" dt="2023-09-14T16:01:44.427" v="569" actId="1076"/>
          <ac:picMkLst>
            <pc:docMk/>
            <pc:sldMk cId="2343143881" sldId="280"/>
            <ac:picMk id="10" creationId="{3F9F98B2-5FC3-11D7-E4CF-7242F9BF2F5B}"/>
          </ac:picMkLst>
        </pc:picChg>
      </pc:sldChg>
    </pc:docChg>
  </pc:docChgLst>
  <pc:docChgLst>
    <pc:chgData name="Elhamod, Mohannad" userId="51b5e356-4b7f-4de6-9c43-27b5e4bfa86f" providerId="ADAL" clId="{ACB00608-A619-4A30-B6BF-96B3A9B1D526}"/>
    <pc:docChg chg="undo redo custSel addSld delSld modSld sldOrd">
      <pc:chgData name="Elhamod, Mohannad" userId="51b5e356-4b7f-4de6-9c43-27b5e4bfa86f" providerId="ADAL" clId="{ACB00608-A619-4A30-B6BF-96B3A9B1D526}" dt="2023-10-02T19:01:39.679" v="5494" actId="14100"/>
      <pc:docMkLst>
        <pc:docMk/>
      </pc:docMkLst>
      <pc:sldChg chg="del">
        <pc:chgData name="Elhamod, Mohannad" userId="51b5e356-4b7f-4de6-9c43-27b5e4bfa86f" providerId="ADAL" clId="{ACB00608-A619-4A30-B6BF-96B3A9B1D526}" dt="2023-09-25T21:36:47.078" v="5454" actId="47"/>
        <pc:sldMkLst>
          <pc:docMk/>
          <pc:sldMk cId="507903395" sldId="258"/>
        </pc:sldMkLst>
      </pc:sldChg>
      <pc:sldChg chg="del">
        <pc:chgData name="Elhamod, Mohannad" userId="51b5e356-4b7f-4de6-9c43-27b5e4bfa86f" providerId="ADAL" clId="{ACB00608-A619-4A30-B6BF-96B3A9B1D526}" dt="2023-09-21T23:41:15.024" v="4219" actId="47"/>
        <pc:sldMkLst>
          <pc:docMk/>
          <pc:sldMk cId="454766193" sldId="259"/>
        </pc:sldMkLst>
      </pc:sldChg>
      <pc:sldChg chg="del">
        <pc:chgData name="Elhamod, Mohannad" userId="51b5e356-4b7f-4de6-9c43-27b5e4bfa86f" providerId="ADAL" clId="{ACB00608-A619-4A30-B6BF-96B3A9B1D526}" dt="2023-09-25T21:36:49.546" v="5455" actId="47"/>
        <pc:sldMkLst>
          <pc:docMk/>
          <pc:sldMk cId="4146936940" sldId="260"/>
        </pc:sldMkLst>
      </pc:sldChg>
      <pc:sldChg chg="del">
        <pc:chgData name="Elhamod, Mohannad" userId="51b5e356-4b7f-4de6-9c43-27b5e4bfa86f" providerId="ADAL" clId="{ACB00608-A619-4A30-B6BF-96B3A9B1D526}" dt="2023-09-21T23:41:15.024" v="4219" actId="47"/>
        <pc:sldMkLst>
          <pc:docMk/>
          <pc:sldMk cId="3077034834" sldId="261"/>
        </pc:sldMkLst>
      </pc:sldChg>
      <pc:sldChg chg="del">
        <pc:chgData name="Elhamod, Mohannad" userId="51b5e356-4b7f-4de6-9c43-27b5e4bfa86f" providerId="ADAL" clId="{ACB00608-A619-4A30-B6BF-96B3A9B1D526}" dt="2023-09-21T23:41:15.024" v="4219" actId="47"/>
        <pc:sldMkLst>
          <pc:docMk/>
          <pc:sldMk cId="2942005921" sldId="262"/>
        </pc:sldMkLst>
      </pc:sldChg>
      <pc:sldChg chg="del">
        <pc:chgData name="Elhamod, Mohannad" userId="51b5e356-4b7f-4de6-9c43-27b5e4bfa86f" providerId="ADAL" clId="{ACB00608-A619-4A30-B6BF-96B3A9B1D526}" dt="2023-09-21T23:41:15.024" v="4219" actId="47"/>
        <pc:sldMkLst>
          <pc:docMk/>
          <pc:sldMk cId="3870061371" sldId="263"/>
        </pc:sldMkLst>
      </pc:sldChg>
      <pc:sldChg chg="del">
        <pc:chgData name="Elhamod, Mohannad" userId="51b5e356-4b7f-4de6-9c43-27b5e4bfa86f" providerId="ADAL" clId="{ACB00608-A619-4A30-B6BF-96B3A9B1D526}" dt="2023-09-21T23:41:15.024" v="4219" actId="47"/>
        <pc:sldMkLst>
          <pc:docMk/>
          <pc:sldMk cId="2170325602" sldId="265"/>
        </pc:sldMkLst>
      </pc:sldChg>
      <pc:sldChg chg="del">
        <pc:chgData name="Elhamod, Mohannad" userId="51b5e356-4b7f-4de6-9c43-27b5e4bfa86f" providerId="ADAL" clId="{ACB00608-A619-4A30-B6BF-96B3A9B1D526}" dt="2023-09-21T23:41:15.024" v="4219" actId="47"/>
        <pc:sldMkLst>
          <pc:docMk/>
          <pc:sldMk cId="405251709" sldId="266"/>
        </pc:sldMkLst>
      </pc:sldChg>
      <pc:sldChg chg="del">
        <pc:chgData name="Elhamod, Mohannad" userId="51b5e356-4b7f-4de6-9c43-27b5e4bfa86f" providerId="ADAL" clId="{ACB00608-A619-4A30-B6BF-96B3A9B1D526}" dt="2023-09-21T23:41:15.024" v="4219" actId="47"/>
        <pc:sldMkLst>
          <pc:docMk/>
          <pc:sldMk cId="2801290699" sldId="267"/>
        </pc:sldMkLst>
      </pc:sldChg>
      <pc:sldChg chg="del">
        <pc:chgData name="Elhamod, Mohannad" userId="51b5e356-4b7f-4de6-9c43-27b5e4bfa86f" providerId="ADAL" clId="{ACB00608-A619-4A30-B6BF-96B3A9B1D526}" dt="2023-09-21T23:41:15.024" v="4219" actId="47"/>
        <pc:sldMkLst>
          <pc:docMk/>
          <pc:sldMk cId="3827734681" sldId="268"/>
        </pc:sldMkLst>
      </pc:sldChg>
      <pc:sldChg chg="del">
        <pc:chgData name="Elhamod, Mohannad" userId="51b5e356-4b7f-4de6-9c43-27b5e4bfa86f" providerId="ADAL" clId="{ACB00608-A619-4A30-B6BF-96B3A9B1D526}" dt="2023-09-21T23:41:15.024" v="4219" actId="47"/>
        <pc:sldMkLst>
          <pc:docMk/>
          <pc:sldMk cId="183892539" sldId="269"/>
        </pc:sldMkLst>
      </pc:sldChg>
      <pc:sldChg chg="del">
        <pc:chgData name="Elhamod, Mohannad" userId="51b5e356-4b7f-4de6-9c43-27b5e4bfa86f" providerId="ADAL" clId="{ACB00608-A619-4A30-B6BF-96B3A9B1D526}" dt="2023-09-21T23:41:15.024" v="4219" actId="47"/>
        <pc:sldMkLst>
          <pc:docMk/>
          <pc:sldMk cId="1218701926" sldId="270"/>
        </pc:sldMkLst>
      </pc:sldChg>
      <pc:sldChg chg="addSp delSp modSp mod ord">
        <pc:chgData name="Elhamod, Mohannad" userId="51b5e356-4b7f-4de6-9c43-27b5e4bfa86f" providerId="ADAL" clId="{ACB00608-A619-4A30-B6BF-96B3A9B1D526}" dt="2023-09-21T23:17:56.917" v="3607" actId="14100"/>
        <pc:sldMkLst>
          <pc:docMk/>
          <pc:sldMk cId="2757133830" sldId="271"/>
        </pc:sldMkLst>
        <pc:spChg chg="mod">
          <ac:chgData name="Elhamod, Mohannad" userId="51b5e356-4b7f-4de6-9c43-27b5e4bfa86f" providerId="ADAL" clId="{ACB00608-A619-4A30-B6BF-96B3A9B1D526}" dt="2023-09-21T23:17:56.917" v="3607" actId="14100"/>
          <ac:spMkLst>
            <pc:docMk/>
            <pc:sldMk cId="2757133830" sldId="271"/>
            <ac:spMk id="2" creationId="{0A03D2EB-4C8D-114F-A0E3-27A9E0A155D9}"/>
          </ac:spMkLst>
        </pc:spChg>
        <pc:spChg chg="del">
          <ac:chgData name="Elhamod, Mohannad" userId="51b5e356-4b7f-4de6-9c43-27b5e4bfa86f" providerId="ADAL" clId="{ACB00608-A619-4A30-B6BF-96B3A9B1D526}" dt="2023-09-21T18:53:57.546" v="772" actId="478"/>
          <ac:spMkLst>
            <pc:docMk/>
            <pc:sldMk cId="2757133830" sldId="271"/>
            <ac:spMk id="3" creationId="{4D522CB0-C890-CB47-A6EC-AD5509523EC7}"/>
          </ac:spMkLst>
        </pc:spChg>
        <pc:spChg chg="add mod">
          <ac:chgData name="Elhamod, Mohannad" userId="51b5e356-4b7f-4de6-9c43-27b5e4bfa86f" providerId="ADAL" clId="{ACB00608-A619-4A30-B6BF-96B3A9B1D526}" dt="2023-09-21T23:17:47.415" v="3589" actId="5793"/>
          <ac:spMkLst>
            <pc:docMk/>
            <pc:sldMk cId="2757133830" sldId="271"/>
            <ac:spMk id="5" creationId="{86D4889A-A268-57DE-EAB7-879E2D424074}"/>
          </ac:spMkLst>
        </pc:spChg>
        <pc:picChg chg="add del mod">
          <ac:chgData name="Elhamod, Mohannad" userId="51b5e356-4b7f-4de6-9c43-27b5e4bfa86f" providerId="ADAL" clId="{ACB00608-A619-4A30-B6BF-96B3A9B1D526}" dt="2023-09-21T21:42:31.576" v="2770"/>
          <ac:picMkLst>
            <pc:docMk/>
            <pc:sldMk cId="2757133830" sldId="271"/>
            <ac:picMk id="4" creationId="{341DFB2C-A882-8A7A-ACF0-ED1282FFB8F9}"/>
          </ac:picMkLst>
        </pc:picChg>
      </pc:sldChg>
      <pc:sldChg chg="addSp delSp modSp mod modShow modNotesTx">
        <pc:chgData name="Elhamod, Mohannad" userId="51b5e356-4b7f-4de6-9c43-27b5e4bfa86f" providerId="ADAL" clId="{ACB00608-A619-4A30-B6BF-96B3A9B1D526}" dt="2023-09-21T21:56:14.907" v="2889" actId="729"/>
        <pc:sldMkLst>
          <pc:docMk/>
          <pc:sldMk cId="3506273522" sldId="272"/>
        </pc:sldMkLst>
        <pc:spChg chg="del mod">
          <ac:chgData name="Elhamod, Mohannad" userId="51b5e356-4b7f-4de6-9c43-27b5e4bfa86f" providerId="ADAL" clId="{ACB00608-A619-4A30-B6BF-96B3A9B1D526}" dt="2023-09-20T20:22:14.494" v="163" actId="22"/>
          <ac:spMkLst>
            <pc:docMk/>
            <pc:sldMk cId="3506273522" sldId="272"/>
            <ac:spMk id="3" creationId="{901707DE-759D-C141-93F1-03B2A04EEAAF}"/>
          </ac:spMkLst>
        </pc:spChg>
        <pc:picChg chg="add del mod">
          <ac:chgData name="Elhamod, Mohannad" userId="51b5e356-4b7f-4de6-9c43-27b5e4bfa86f" providerId="ADAL" clId="{ACB00608-A619-4A30-B6BF-96B3A9B1D526}" dt="2023-09-20T18:24:17.952" v="2" actId="21"/>
          <ac:picMkLst>
            <pc:docMk/>
            <pc:sldMk cId="3506273522" sldId="272"/>
            <ac:picMk id="7" creationId="{0F5606D3-FEE1-9AEF-B96A-97B03D81C643}"/>
          </ac:picMkLst>
        </pc:picChg>
        <pc:picChg chg="add mod ord">
          <ac:chgData name="Elhamod, Mohannad" userId="51b5e356-4b7f-4de6-9c43-27b5e4bfa86f" providerId="ADAL" clId="{ACB00608-A619-4A30-B6BF-96B3A9B1D526}" dt="2023-09-20T22:03:58.301" v="293" actId="1076"/>
          <ac:picMkLst>
            <pc:docMk/>
            <pc:sldMk cId="3506273522" sldId="272"/>
            <ac:picMk id="9" creationId="{9CD2E279-69FC-E121-6F8E-623440A5F1EE}"/>
          </ac:picMkLst>
        </pc:picChg>
        <pc:picChg chg="add del">
          <ac:chgData name="Elhamod, Mohannad" userId="51b5e356-4b7f-4de6-9c43-27b5e4bfa86f" providerId="ADAL" clId="{ACB00608-A619-4A30-B6BF-96B3A9B1D526}" dt="2023-09-20T20:35:03.537" v="172" actId="478"/>
          <ac:picMkLst>
            <pc:docMk/>
            <pc:sldMk cId="3506273522" sldId="272"/>
            <ac:picMk id="11" creationId="{66F72A3D-72D0-E057-26B8-6190F9B7AB97}"/>
          </ac:picMkLst>
        </pc:picChg>
        <pc:picChg chg="add mod">
          <ac:chgData name="Elhamod, Mohannad" userId="51b5e356-4b7f-4de6-9c43-27b5e4bfa86f" providerId="ADAL" clId="{ACB00608-A619-4A30-B6BF-96B3A9B1D526}" dt="2023-09-20T22:03:56.606" v="292" actId="1076"/>
          <ac:picMkLst>
            <pc:docMk/>
            <pc:sldMk cId="3506273522" sldId="272"/>
            <ac:picMk id="13" creationId="{D0463C72-590A-4761-9C23-BFA325A241F4}"/>
          </ac:picMkLst>
        </pc:picChg>
        <pc:picChg chg="add mod">
          <ac:chgData name="Elhamod, Mohannad" userId="51b5e356-4b7f-4de6-9c43-27b5e4bfa86f" providerId="ADAL" clId="{ACB00608-A619-4A30-B6BF-96B3A9B1D526}" dt="2023-09-20T22:03:53.716" v="290" actId="14100"/>
          <ac:picMkLst>
            <pc:docMk/>
            <pc:sldMk cId="3506273522" sldId="272"/>
            <ac:picMk id="15" creationId="{91800478-60D4-00DA-36D3-34E6714102CB}"/>
          </ac:picMkLst>
        </pc:picChg>
        <pc:picChg chg="add mod">
          <ac:chgData name="Elhamod, Mohannad" userId="51b5e356-4b7f-4de6-9c43-27b5e4bfa86f" providerId="ADAL" clId="{ACB00608-A619-4A30-B6BF-96B3A9B1D526}" dt="2023-09-20T22:06:52.224" v="296" actId="1076"/>
          <ac:picMkLst>
            <pc:docMk/>
            <pc:sldMk cId="3506273522" sldId="272"/>
            <ac:picMk id="17" creationId="{3F118041-0BB4-5942-A9C1-6488FC4A0BDF}"/>
          </ac:picMkLst>
        </pc:picChg>
        <pc:picChg chg="add mod">
          <ac:chgData name="Elhamod, Mohannad" userId="51b5e356-4b7f-4de6-9c43-27b5e4bfa86f" providerId="ADAL" clId="{ACB00608-A619-4A30-B6BF-96B3A9B1D526}" dt="2023-09-20T22:11:07.161" v="329" actId="14100"/>
          <ac:picMkLst>
            <pc:docMk/>
            <pc:sldMk cId="3506273522" sldId="272"/>
            <ac:picMk id="19" creationId="{2FE62891-A2D8-6C19-DDBC-8F59BFA82670}"/>
          </ac:picMkLst>
        </pc:picChg>
        <pc:picChg chg="add mod">
          <ac:chgData name="Elhamod, Mohannad" userId="51b5e356-4b7f-4de6-9c43-27b5e4bfa86f" providerId="ADAL" clId="{ACB00608-A619-4A30-B6BF-96B3A9B1D526}" dt="2023-09-20T22:11:40.565" v="334" actId="1076"/>
          <ac:picMkLst>
            <pc:docMk/>
            <pc:sldMk cId="3506273522" sldId="272"/>
            <ac:picMk id="21" creationId="{C7FF98DE-6620-75BB-6AEA-1EAFAEBC35E2}"/>
          </ac:picMkLst>
        </pc:picChg>
      </pc:sldChg>
      <pc:sldChg chg="mod modShow">
        <pc:chgData name="Elhamod, Mohannad" userId="51b5e356-4b7f-4de6-9c43-27b5e4bfa86f" providerId="ADAL" clId="{ACB00608-A619-4A30-B6BF-96B3A9B1D526}" dt="2023-09-21T23:19:07.848" v="3648" actId="729"/>
        <pc:sldMkLst>
          <pc:docMk/>
          <pc:sldMk cId="3726429478" sldId="273"/>
        </pc:sldMkLst>
      </pc:sldChg>
      <pc:sldChg chg="mod modShow">
        <pc:chgData name="Elhamod, Mohannad" userId="51b5e356-4b7f-4de6-9c43-27b5e4bfa86f" providerId="ADAL" clId="{ACB00608-A619-4A30-B6BF-96B3A9B1D526}" dt="2023-09-25T12:59:41.922" v="4282" actId="729"/>
        <pc:sldMkLst>
          <pc:docMk/>
          <pc:sldMk cId="3594223410" sldId="274"/>
        </pc:sldMkLst>
      </pc:sldChg>
      <pc:sldChg chg="addSp delSp modSp mod modShow">
        <pc:chgData name="Elhamod, Mohannad" userId="51b5e356-4b7f-4de6-9c43-27b5e4bfa86f" providerId="ADAL" clId="{ACB00608-A619-4A30-B6BF-96B3A9B1D526}" dt="2023-09-21T23:21:25.367" v="3815" actId="5793"/>
        <pc:sldMkLst>
          <pc:docMk/>
          <pc:sldMk cId="3179417402" sldId="275"/>
        </pc:sldMkLst>
        <pc:spChg chg="mod">
          <ac:chgData name="Elhamod, Mohannad" userId="51b5e356-4b7f-4de6-9c43-27b5e4bfa86f" providerId="ADAL" clId="{ACB00608-A619-4A30-B6BF-96B3A9B1D526}" dt="2023-09-21T23:19:45.648" v="3678" actId="20577"/>
          <ac:spMkLst>
            <pc:docMk/>
            <pc:sldMk cId="3179417402" sldId="275"/>
            <ac:spMk id="2" creationId="{B194C960-4A3A-67A3-E717-C68CA2C40143}"/>
          </ac:spMkLst>
        </pc:spChg>
        <pc:spChg chg="mod">
          <ac:chgData name="Elhamod, Mohannad" userId="51b5e356-4b7f-4de6-9c43-27b5e4bfa86f" providerId="ADAL" clId="{ACB00608-A619-4A30-B6BF-96B3A9B1D526}" dt="2023-09-21T23:21:25.367" v="3815" actId="5793"/>
          <ac:spMkLst>
            <pc:docMk/>
            <pc:sldMk cId="3179417402" sldId="275"/>
            <ac:spMk id="3" creationId="{0B0D5029-8AFB-F8D2-2085-DB2E868BA36F}"/>
          </ac:spMkLst>
        </pc:spChg>
        <pc:spChg chg="add del">
          <ac:chgData name="Elhamod, Mohannad" userId="51b5e356-4b7f-4de6-9c43-27b5e4bfa86f" providerId="ADAL" clId="{ACB00608-A619-4A30-B6BF-96B3A9B1D526}" dt="2023-09-21T23:20:54.749" v="3808"/>
          <ac:spMkLst>
            <pc:docMk/>
            <pc:sldMk cId="3179417402" sldId="275"/>
            <ac:spMk id="6" creationId="{51E49835-81F4-BFFA-1FD5-71A2B1E75F6E}"/>
          </ac:spMkLst>
        </pc:spChg>
        <pc:spChg chg="add mod">
          <ac:chgData name="Elhamod, Mohannad" userId="51b5e356-4b7f-4de6-9c43-27b5e4bfa86f" providerId="ADAL" clId="{ACB00608-A619-4A30-B6BF-96B3A9B1D526}" dt="2023-09-21T23:20:53.054" v="3807" actId="571"/>
          <ac:spMkLst>
            <pc:docMk/>
            <pc:sldMk cId="3179417402" sldId="275"/>
            <ac:spMk id="7" creationId="{C808220E-FC3C-3211-B115-D8BE91E53B6C}"/>
          </ac:spMkLst>
        </pc:spChg>
        <pc:spChg chg="add mod">
          <ac:chgData name="Elhamod, Mohannad" userId="51b5e356-4b7f-4de6-9c43-27b5e4bfa86f" providerId="ADAL" clId="{ACB00608-A619-4A30-B6BF-96B3A9B1D526}" dt="2023-09-21T23:20:53.054" v="3807" actId="571"/>
          <ac:spMkLst>
            <pc:docMk/>
            <pc:sldMk cId="3179417402" sldId="275"/>
            <ac:spMk id="8" creationId="{52845731-2C61-3A93-407D-F3580EAD708E}"/>
          </ac:spMkLst>
        </pc:spChg>
        <pc:picChg chg="add mod">
          <ac:chgData name="Elhamod, Mohannad" userId="51b5e356-4b7f-4de6-9c43-27b5e4bfa86f" providerId="ADAL" clId="{ACB00608-A619-4A30-B6BF-96B3A9B1D526}" dt="2023-09-21T23:21:19.088" v="3812" actId="1076"/>
          <ac:picMkLst>
            <pc:docMk/>
            <pc:sldMk cId="3179417402" sldId="275"/>
            <ac:picMk id="19460" creationId="{35282CB4-9160-F5DD-3025-62D810BAF2A8}"/>
          </ac:picMkLst>
        </pc:picChg>
      </pc:sldChg>
      <pc:sldChg chg="modSp mod modShow">
        <pc:chgData name="Elhamod, Mohannad" userId="51b5e356-4b7f-4de6-9c43-27b5e4bfa86f" providerId="ADAL" clId="{ACB00608-A619-4A30-B6BF-96B3A9B1D526}" dt="2023-09-25T12:59:41.922" v="4282" actId="729"/>
        <pc:sldMkLst>
          <pc:docMk/>
          <pc:sldMk cId="2494966426" sldId="276"/>
        </pc:sldMkLst>
        <pc:spChg chg="mod">
          <ac:chgData name="Elhamod, Mohannad" userId="51b5e356-4b7f-4de6-9c43-27b5e4bfa86f" providerId="ADAL" clId="{ACB00608-A619-4A30-B6BF-96B3A9B1D526}" dt="2023-09-21T23:40:56.020" v="4218" actId="14100"/>
          <ac:spMkLst>
            <pc:docMk/>
            <pc:sldMk cId="2494966426" sldId="276"/>
            <ac:spMk id="2" creationId="{0A03D2EB-4C8D-114F-A0E3-27A9E0A155D9}"/>
          </ac:spMkLst>
        </pc:spChg>
      </pc:sldChg>
      <pc:sldChg chg="mod modShow">
        <pc:chgData name="Elhamod, Mohannad" userId="51b5e356-4b7f-4de6-9c43-27b5e4bfa86f" providerId="ADAL" clId="{ACB00608-A619-4A30-B6BF-96B3A9B1D526}" dt="2023-09-25T12:59:41.922" v="4282" actId="729"/>
        <pc:sldMkLst>
          <pc:docMk/>
          <pc:sldMk cId="1816929947" sldId="277"/>
        </pc:sldMkLst>
      </pc:sldChg>
      <pc:sldChg chg="mod modShow">
        <pc:chgData name="Elhamod, Mohannad" userId="51b5e356-4b7f-4de6-9c43-27b5e4bfa86f" providerId="ADAL" clId="{ACB00608-A619-4A30-B6BF-96B3A9B1D526}" dt="2023-09-25T13:23:23.865" v="4326" actId="729"/>
        <pc:sldMkLst>
          <pc:docMk/>
          <pc:sldMk cId="3353745030" sldId="278"/>
        </pc:sldMkLst>
      </pc:sldChg>
      <pc:sldChg chg="mod modShow">
        <pc:chgData name="Elhamod, Mohannad" userId="51b5e356-4b7f-4de6-9c43-27b5e4bfa86f" providerId="ADAL" clId="{ACB00608-A619-4A30-B6BF-96B3A9B1D526}" dt="2023-09-21T23:29:35.372" v="4040" actId="729"/>
        <pc:sldMkLst>
          <pc:docMk/>
          <pc:sldMk cId="323732922" sldId="279"/>
        </pc:sldMkLst>
      </pc:sldChg>
      <pc:sldChg chg="del">
        <pc:chgData name="Elhamod, Mohannad" userId="51b5e356-4b7f-4de6-9c43-27b5e4bfa86f" providerId="ADAL" clId="{ACB00608-A619-4A30-B6BF-96B3A9B1D526}" dt="2023-09-21T23:39:25.279" v="4175" actId="47"/>
        <pc:sldMkLst>
          <pc:docMk/>
          <pc:sldMk cId="2343143881" sldId="280"/>
        </pc:sldMkLst>
      </pc:sldChg>
      <pc:sldChg chg="addSp delSp modSp new mod ord modAnim modShow modNotesTx">
        <pc:chgData name="Elhamod, Mohannad" userId="51b5e356-4b7f-4de6-9c43-27b5e4bfa86f" providerId="ADAL" clId="{ACB00608-A619-4A30-B6BF-96B3A9B1D526}" dt="2023-09-21T21:54:55.244" v="2888" actId="729"/>
        <pc:sldMkLst>
          <pc:docMk/>
          <pc:sldMk cId="3695494944" sldId="281"/>
        </pc:sldMkLst>
        <pc:spChg chg="mod">
          <ac:chgData name="Elhamod, Mohannad" userId="51b5e356-4b7f-4de6-9c43-27b5e4bfa86f" providerId="ADAL" clId="{ACB00608-A619-4A30-B6BF-96B3A9B1D526}" dt="2023-09-20T18:24:25.781" v="20" actId="20577"/>
          <ac:spMkLst>
            <pc:docMk/>
            <pc:sldMk cId="3695494944" sldId="281"/>
            <ac:spMk id="2" creationId="{AF04A135-1897-D33E-95D8-CD8294C3D987}"/>
          </ac:spMkLst>
        </pc:spChg>
        <pc:spChg chg="del">
          <ac:chgData name="Elhamod, Mohannad" userId="51b5e356-4b7f-4de6-9c43-27b5e4bfa86f" providerId="ADAL" clId="{ACB00608-A619-4A30-B6BF-96B3A9B1D526}" dt="2023-09-20T18:27:58.847" v="22"/>
          <ac:spMkLst>
            <pc:docMk/>
            <pc:sldMk cId="3695494944" sldId="281"/>
            <ac:spMk id="3" creationId="{8C6244CF-196C-0156-C253-3ED6AC7AB6D9}"/>
          </ac:spMkLst>
        </pc:spChg>
        <pc:picChg chg="add mod">
          <ac:chgData name="Elhamod, Mohannad" userId="51b5e356-4b7f-4de6-9c43-27b5e4bfa86f" providerId="ADAL" clId="{ACB00608-A619-4A30-B6BF-96B3A9B1D526}" dt="2023-09-20T18:40:24.040" v="153" actId="14100"/>
          <ac:picMkLst>
            <pc:docMk/>
            <pc:sldMk cId="3695494944" sldId="281"/>
            <ac:picMk id="6" creationId="{E8BFC2D8-DBCD-E7A4-15B1-7975525470D6}"/>
          </ac:picMkLst>
        </pc:picChg>
        <pc:picChg chg="add mod">
          <ac:chgData name="Elhamod, Mohannad" userId="51b5e356-4b7f-4de6-9c43-27b5e4bfa86f" providerId="ADAL" clId="{ACB00608-A619-4A30-B6BF-96B3A9B1D526}" dt="2023-09-20T18:40:18.858" v="149" actId="14100"/>
          <ac:picMkLst>
            <pc:docMk/>
            <pc:sldMk cId="3695494944" sldId="281"/>
            <ac:picMk id="7" creationId="{6EECBD91-6F59-A0C0-821A-565067341E95}"/>
          </ac:picMkLst>
        </pc:picChg>
        <pc:picChg chg="add mod">
          <ac:chgData name="Elhamod, Mohannad" userId="51b5e356-4b7f-4de6-9c43-27b5e4bfa86f" providerId="ADAL" clId="{ACB00608-A619-4A30-B6BF-96B3A9B1D526}" dt="2023-09-20T18:40:11.521" v="145" actId="1076"/>
          <ac:picMkLst>
            <pc:docMk/>
            <pc:sldMk cId="3695494944" sldId="281"/>
            <ac:picMk id="8" creationId="{E2800B4B-89BD-F4FA-8707-4C25A3C270CD}"/>
          </ac:picMkLst>
        </pc:picChg>
        <pc:picChg chg="add mod">
          <ac:chgData name="Elhamod, Mohannad" userId="51b5e356-4b7f-4de6-9c43-27b5e4bfa86f" providerId="ADAL" clId="{ACB00608-A619-4A30-B6BF-96B3A9B1D526}" dt="2023-09-20T18:42:15.708" v="159" actId="14100"/>
          <ac:picMkLst>
            <pc:docMk/>
            <pc:sldMk cId="3695494944" sldId="281"/>
            <ac:picMk id="9" creationId="{010C964D-224D-98DE-F6CA-15354DABD224}"/>
          </ac:picMkLst>
        </pc:picChg>
        <pc:picChg chg="add mod">
          <ac:chgData name="Elhamod, Mohannad" userId="51b5e356-4b7f-4de6-9c43-27b5e4bfa86f" providerId="ADAL" clId="{ACB00608-A619-4A30-B6BF-96B3A9B1D526}" dt="2023-09-20T18:40:26.400" v="154" actId="14100"/>
          <ac:picMkLst>
            <pc:docMk/>
            <pc:sldMk cId="3695494944" sldId="281"/>
            <ac:picMk id="1026" creationId="{A43625E4-73E9-C48C-8D3D-BC54D41DEE35}"/>
          </ac:picMkLst>
        </pc:picChg>
        <pc:picChg chg="add mod">
          <ac:chgData name="Elhamod, Mohannad" userId="51b5e356-4b7f-4de6-9c43-27b5e4bfa86f" providerId="ADAL" clId="{ACB00608-A619-4A30-B6BF-96B3A9B1D526}" dt="2023-09-20T18:42:16.771" v="160" actId="1076"/>
          <ac:picMkLst>
            <pc:docMk/>
            <pc:sldMk cId="3695494944" sldId="281"/>
            <ac:picMk id="1028" creationId="{6CE09C97-F318-DD43-C727-606FF87C70A7}"/>
          </ac:picMkLst>
        </pc:picChg>
      </pc:sldChg>
      <pc:sldChg chg="addSp modSp add mod modShow modNotesTx">
        <pc:chgData name="Elhamod, Mohannad" userId="51b5e356-4b7f-4de6-9c43-27b5e4bfa86f" providerId="ADAL" clId="{ACB00608-A619-4A30-B6BF-96B3A9B1D526}" dt="2023-09-21T22:34:48.955" v="3120" actId="729"/>
        <pc:sldMkLst>
          <pc:docMk/>
          <pc:sldMk cId="1706545454" sldId="282"/>
        </pc:sldMkLst>
        <pc:picChg chg="add mod">
          <ac:chgData name="Elhamod, Mohannad" userId="51b5e356-4b7f-4de6-9c43-27b5e4bfa86f" providerId="ADAL" clId="{ACB00608-A619-4A30-B6BF-96B3A9B1D526}" dt="2023-09-20T20:22:48.583" v="165" actId="1076"/>
          <ac:picMkLst>
            <pc:docMk/>
            <pc:sldMk cId="1706545454" sldId="282"/>
            <ac:picMk id="7" creationId="{C089C1FC-0DDF-E7E3-3D9F-AD0EF7A73DC3}"/>
          </ac:picMkLst>
        </pc:picChg>
      </pc:sldChg>
      <pc:sldChg chg="addSp delSp modSp add mod modShow">
        <pc:chgData name="Elhamod, Mohannad" userId="51b5e356-4b7f-4de6-9c43-27b5e4bfa86f" providerId="ADAL" clId="{ACB00608-A619-4A30-B6BF-96B3A9B1D526}" dt="2023-09-21T22:05:03.841" v="3118" actId="729"/>
        <pc:sldMkLst>
          <pc:docMk/>
          <pc:sldMk cId="1485939318" sldId="283"/>
        </pc:sldMkLst>
        <pc:spChg chg="add del mod">
          <ac:chgData name="Elhamod, Mohannad" userId="51b5e356-4b7f-4de6-9c43-27b5e4bfa86f" providerId="ADAL" clId="{ACB00608-A619-4A30-B6BF-96B3A9B1D526}" dt="2023-09-20T20:39:48.306" v="177" actId="22"/>
          <ac:spMkLst>
            <pc:docMk/>
            <pc:sldMk cId="1485939318" sldId="283"/>
            <ac:spMk id="6" creationId="{7BA3A0F2-F4AE-9103-C829-9444F6B65DD0}"/>
          </ac:spMkLst>
        </pc:spChg>
        <pc:picChg chg="add mod ord">
          <ac:chgData name="Elhamod, Mohannad" userId="51b5e356-4b7f-4de6-9c43-27b5e4bfa86f" providerId="ADAL" clId="{ACB00608-A619-4A30-B6BF-96B3A9B1D526}" dt="2023-09-20T20:39:49.905" v="178" actId="1076"/>
          <ac:picMkLst>
            <pc:docMk/>
            <pc:sldMk cId="1485939318" sldId="283"/>
            <ac:picMk id="8" creationId="{3D72AA39-3045-8C62-31B8-676011052C70}"/>
          </ac:picMkLst>
        </pc:picChg>
        <pc:picChg chg="del">
          <ac:chgData name="Elhamod, Mohannad" userId="51b5e356-4b7f-4de6-9c43-27b5e4bfa86f" providerId="ADAL" clId="{ACB00608-A619-4A30-B6BF-96B3A9B1D526}" dt="2023-09-20T20:35:00.281" v="171" actId="478"/>
          <ac:picMkLst>
            <pc:docMk/>
            <pc:sldMk cId="1485939318" sldId="283"/>
            <ac:picMk id="9" creationId="{9CD2E279-69FC-E121-6F8E-623440A5F1EE}"/>
          </ac:picMkLst>
        </pc:picChg>
      </pc:sldChg>
      <pc:sldChg chg="addSp delSp modSp add mod modShow">
        <pc:chgData name="Elhamod, Mohannad" userId="51b5e356-4b7f-4de6-9c43-27b5e4bfa86f" providerId="ADAL" clId="{ACB00608-A619-4A30-B6BF-96B3A9B1D526}" dt="2023-09-21T22:03:46.745" v="3117" actId="729"/>
        <pc:sldMkLst>
          <pc:docMk/>
          <pc:sldMk cId="2756569061" sldId="284"/>
        </pc:sldMkLst>
        <pc:spChg chg="add mod">
          <ac:chgData name="Elhamod, Mohannad" userId="51b5e356-4b7f-4de6-9c43-27b5e4bfa86f" providerId="ADAL" clId="{ACB00608-A619-4A30-B6BF-96B3A9B1D526}" dt="2023-09-20T20:36:32.444" v="175" actId="478"/>
          <ac:spMkLst>
            <pc:docMk/>
            <pc:sldMk cId="2756569061" sldId="284"/>
            <ac:spMk id="6" creationId="{BCA5BD6C-CAE7-0C37-9BAB-AE61B40E27B1}"/>
          </ac:spMkLst>
        </pc:spChg>
        <pc:picChg chg="add">
          <ac:chgData name="Elhamod, Mohannad" userId="51b5e356-4b7f-4de6-9c43-27b5e4bfa86f" providerId="ADAL" clId="{ACB00608-A619-4A30-B6BF-96B3A9B1D526}" dt="2023-09-20T20:36:42.203" v="176" actId="22"/>
          <ac:picMkLst>
            <pc:docMk/>
            <pc:sldMk cId="2756569061" sldId="284"/>
            <ac:picMk id="8" creationId="{45C94D7B-B5D1-9F08-CE52-AF0E80F8B357}"/>
          </ac:picMkLst>
        </pc:picChg>
        <pc:picChg chg="del">
          <ac:chgData name="Elhamod, Mohannad" userId="51b5e356-4b7f-4de6-9c43-27b5e4bfa86f" providerId="ADAL" clId="{ACB00608-A619-4A30-B6BF-96B3A9B1D526}" dt="2023-09-20T20:36:32.444" v="175" actId="478"/>
          <ac:picMkLst>
            <pc:docMk/>
            <pc:sldMk cId="2756569061" sldId="284"/>
            <ac:picMk id="9" creationId="{9CD2E279-69FC-E121-6F8E-623440A5F1EE}"/>
          </ac:picMkLst>
        </pc:picChg>
        <pc:picChg chg="del">
          <ac:chgData name="Elhamod, Mohannad" userId="51b5e356-4b7f-4de6-9c43-27b5e4bfa86f" providerId="ADAL" clId="{ACB00608-A619-4A30-B6BF-96B3A9B1D526}" dt="2023-09-20T20:36:30.379" v="174" actId="478"/>
          <ac:picMkLst>
            <pc:docMk/>
            <pc:sldMk cId="2756569061" sldId="284"/>
            <ac:picMk id="11" creationId="{66F72A3D-72D0-E057-26B8-6190F9B7AB97}"/>
          </ac:picMkLst>
        </pc:picChg>
      </pc:sldChg>
      <pc:sldChg chg="addSp delSp modSp add del mod">
        <pc:chgData name="Elhamod, Mohannad" userId="51b5e356-4b7f-4de6-9c43-27b5e4bfa86f" providerId="ADAL" clId="{ACB00608-A619-4A30-B6BF-96B3A9B1D526}" dt="2023-09-21T22:01:34.033" v="3101" actId="47"/>
        <pc:sldMkLst>
          <pc:docMk/>
          <pc:sldMk cId="3708366924" sldId="285"/>
        </pc:sldMkLst>
        <pc:spChg chg="add mod">
          <ac:chgData name="Elhamod, Mohannad" userId="51b5e356-4b7f-4de6-9c43-27b5e4bfa86f" providerId="ADAL" clId="{ACB00608-A619-4A30-B6BF-96B3A9B1D526}" dt="2023-09-20T20:48:02.744" v="180" actId="478"/>
          <ac:spMkLst>
            <pc:docMk/>
            <pc:sldMk cId="3708366924" sldId="285"/>
            <ac:spMk id="6" creationId="{230075D6-E7C8-A595-2451-9E7207838FAF}"/>
          </ac:spMkLst>
        </pc:spChg>
        <pc:picChg chg="del">
          <ac:chgData name="Elhamod, Mohannad" userId="51b5e356-4b7f-4de6-9c43-27b5e4bfa86f" providerId="ADAL" clId="{ACB00608-A619-4A30-B6BF-96B3A9B1D526}" dt="2023-09-20T20:48:02.744" v="180" actId="478"/>
          <ac:picMkLst>
            <pc:docMk/>
            <pc:sldMk cId="3708366924" sldId="285"/>
            <ac:picMk id="8" creationId="{3D72AA39-3045-8C62-31B8-676011052C70}"/>
          </ac:picMkLst>
        </pc:picChg>
        <pc:picChg chg="add">
          <ac:chgData name="Elhamod, Mohannad" userId="51b5e356-4b7f-4de6-9c43-27b5e4bfa86f" providerId="ADAL" clId="{ACB00608-A619-4A30-B6BF-96B3A9B1D526}" dt="2023-09-20T20:48:02.954" v="181" actId="22"/>
          <ac:picMkLst>
            <pc:docMk/>
            <pc:sldMk cId="3708366924" sldId="285"/>
            <ac:picMk id="9" creationId="{B96A0970-6A07-3578-24DF-93E34B1BF6D1}"/>
          </ac:picMkLst>
        </pc:picChg>
        <pc:picChg chg="add del mod">
          <ac:chgData name="Elhamod, Mohannad" userId="51b5e356-4b7f-4de6-9c43-27b5e4bfa86f" providerId="ADAL" clId="{ACB00608-A619-4A30-B6BF-96B3A9B1D526}" dt="2023-09-20T20:50:10.152" v="183"/>
          <ac:picMkLst>
            <pc:docMk/>
            <pc:sldMk cId="3708366924" sldId="285"/>
            <ac:picMk id="10" creationId="{2AEBB4A4-DB9D-7AB0-5F76-C9EB6356B233}"/>
          </ac:picMkLst>
        </pc:picChg>
        <pc:picChg chg="del">
          <ac:chgData name="Elhamod, Mohannad" userId="51b5e356-4b7f-4de6-9c43-27b5e4bfa86f" providerId="ADAL" clId="{ACB00608-A619-4A30-B6BF-96B3A9B1D526}" dt="2023-09-20T20:48:02.744" v="180" actId="478"/>
          <ac:picMkLst>
            <pc:docMk/>
            <pc:sldMk cId="3708366924" sldId="285"/>
            <ac:picMk id="11" creationId="{66F72A3D-72D0-E057-26B8-6190F9B7AB97}"/>
          </ac:picMkLst>
        </pc:picChg>
      </pc:sldChg>
      <pc:sldChg chg="add">
        <pc:chgData name="Elhamod, Mohannad" userId="51b5e356-4b7f-4de6-9c43-27b5e4bfa86f" providerId="ADAL" clId="{ACB00608-A619-4A30-B6BF-96B3A9B1D526}" dt="2023-09-25T21:36:45.478" v="5453"/>
        <pc:sldMkLst>
          <pc:docMk/>
          <pc:sldMk cId="71169726" sldId="286"/>
        </pc:sldMkLst>
      </pc:sldChg>
      <pc:sldChg chg="addSp delSp add del mod modNotesTx">
        <pc:chgData name="Elhamod, Mohannad" userId="51b5e356-4b7f-4de6-9c43-27b5e4bfa86f" providerId="ADAL" clId="{ACB00608-A619-4A30-B6BF-96B3A9B1D526}" dt="2023-09-21T22:01:12.718" v="3100" actId="47"/>
        <pc:sldMkLst>
          <pc:docMk/>
          <pc:sldMk cId="1995245393" sldId="286"/>
        </pc:sldMkLst>
        <pc:picChg chg="add">
          <ac:chgData name="Elhamod, Mohannad" userId="51b5e356-4b7f-4de6-9c43-27b5e4bfa86f" providerId="ADAL" clId="{ACB00608-A619-4A30-B6BF-96B3A9B1D526}" dt="2023-09-20T20:50:15.587" v="186" actId="22"/>
          <ac:picMkLst>
            <pc:docMk/>
            <pc:sldMk cId="1995245393" sldId="286"/>
            <ac:picMk id="7" creationId="{C9E14426-44AE-EE79-B615-C21D013723E9}"/>
          </ac:picMkLst>
        </pc:picChg>
        <pc:picChg chg="del">
          <ac:chgData name="Elhamod, Mohannad" userId="51b5e356-4b7f-4de6-9c43-27b5e4bfa86f" providerId="ADAL" clId="{ACB00608-A619-4A30-B6BF-96B3A9B1D526}" dt="2023-09-20T20:50:15.427" v="185" actId="478"/>
          <ac:picMkLst>
            <pc:docMk/>
            <pc:sldMk cId="1995245393" sldId="286"/>
            <ac:picMk id="9" creationId="{B96A0970-6A07-3578-24DF-93E34B1BF6D1}"/>
          </ac:picMkLst>
        </pc:picChg>
      </pc:sldChg>
      <pc:sldChg chg="addSp delSp modSp add del mod modAnim">
        <pc:chgData name="Elhamod, Mohannad" userId="51b5e356-4b7f-4de6-9c43-27b5e4bfa86f" providerId="ADAL" clId="{ACB00608-A619-4A30-B6BF-96B3A9B1D526}" dt="2023-09-21T23:17:17.592" v="3533" actId="47"/>
        <pc:sldMkLst>
          <pc:docMk/>
          <pc:sldMk cId="676164187" sldId="287"/>
        </pc:sldMkLst>
        <pc:spChg chg="del">
          <ac:chgData name="Elhamod, Mohannad" userId="51b5e356-4b7f-4de6-9c43-27b5e4bfa86f" providerId="ADAL" clId="{ACB00608-A619-4A30-B6BF-96B3A9B1D526}" dt="2023-09-20T20:55:51.657" v="240"/>
          <ac:spMkLst>
            <pc:docMk/>
            <pc:sldMk cId="676164187" sldId="287"/>
            <ac:spMk id="6" creationId="{230075D6-E7C8-A595-2451-9E7207838FAF}"/>
          </ac:spMkLst>
        </pc:spChg>
        <pc:picChg chg="del">
          <ac:chgData name="Elhamod, Mohannad" userId="51b5e356-4b7f-4de6-9c43-27b5e4bfa86f" providerId="ADAL" clId="{ACB00608-A619-4A30-B6BF-96B3A9B1D526}" dt="2023-09-20T20:53:45.796" v="238" actId="478"/>
          <ac:picMkLst>
            <pc:docMk/>
            <pc:sldMk cId="676164187" sldId="287"/>
            <ac:picMk id="7" creationId="{C9E14426-44AE-EE79-B615-C21D013723E9}"/>
          </ac:picMkLst>
        </pc:picChg>
        <pc:picChg chg="add">
          <ac:chgData name="Elhamod, Mohannad" userId="51b5e356-4b7f-4de6-9c43-27b5e4bfa86f" providerId="ADAL" clId="{ACB00608-A619-4A30-B6BF-96B3A9B1D526}" dt="2023-09-20T20:53:45.966" v="239" actId="22"/>
          <ac:picMkLst>
            <pc:docMk/>
            <pc:sldMk cId="676164187" sldId="287"/>
            <ac:picMk id="8" creationId="{0DC3AE00-3548-0983-5DFA-7F59FCE1270B}"/>
          </ac:picMkLst>
        </pc:picChg>
        <pc:picChg chg="add mod">
          <ac:chgData name="Elhamod, Mohannad" userId="51b5e356-4b7f-4de6-9c43-27b5e4bfa86f" providerId="ADAL" clId="{ACB00608-A619-4A30-B6BF-96B3A9B1D526}" dt="2023-09-20T20:55:51.657" v="240"/>
          <ac:picMkLst>
            <pc:docMk/>
            <pc:sldMk cId="676164187" sldId="287"/>
            <ac:picMk id="9" creationId="{857597FA-5C8B-861E-B476-8913C849E4BD}"/>
          </ac:picMkLst>
        </pc:picChg>
      </pc:sldChg>
      <pc:sldChg chg="addSp delSp modSp add mod delAnim modShow">
        <pc:chgData name="Elhamod, Mohannad" userId="51b5e356-4b7f-4de6-9c43-27b5e4bfa86f" providerId="ADAL" clId="{ACB00608-A619-4A30-B6BF-96B3A9B1D526}" dt="2023-09-21T22:06:13.104" v="3119" actId="729"/>
        <pc:sldMkLst>
          <pc:docMk/>
          <pc:sldMk cId="896825256" sldId="288"/>
        </pc:sldMkLst>
        <pc:spChg chg="add mod">
          <ac:chgData name="Elhamod, Mohannad" userId="51b5e356-4b7f-4de6-9c43-27b5e4bfa86f" providerId="ADAL" clId="{ACB00608-A619-4A30-B6BF-96B3A9B1D526}" dt="2023-09-20T20:57:03.431" v="243" actId="478"/>
          <ac:spMkLst>
            <pc:docMk/>
            <pc:sldMk cId="896825256" sldId="288"/>
            <ac:spMk id="6" creationId="{CC0A199B-FF8E-F5C5-6A62-926E70D81906}"/>
          </ac:spMkLst>
        </pc:spChg>
        <pc:picChg chg="del">
          <ac:chgData name="Elhamod, Mohannad" userId="51b5e356-4b7f-4de6-9c43-27b5e4bfa86f" providerId="ADAL" clId="{ACB00608-A619-4A30-B6BF-96B3A9B1D526}" dt="2023-09-20T20:57:01.347" v="242" actId="478"/>
          <ac:picMkLst>
            <pc:docMk/>
            <pc:sldMk cId="896825256" sldId="288"/>
            <ac:picMk id="8" creationId="{0DC3AE00-3548-0983-5DFA-7F59FCE1270B}"/>
          </ac:picMkLst>
        </pc:picChg>
        <pc:picChg chg="del">
          <ac:chgData name="Elhamod, Mohannad" userId="51b5e356-4b7f-4de6-9c43-27b5e4bfa86f" providerId="ADAL" clId="{ACB00608-A619-4A30-B6BF-96B3A9B1D526}" dt="2023-09-20T20:57:03.431" v="243" actId="478"/>
          <ac:picMkLst>
            <pc:docMk/>
            <pc:sldMk cId="896825256" sldId="288"/>
            <ac:picMk id="9" creationId="{857597FA-5C8B-861E-B476-8913C849E4BD}"/>
          </ac:picMkLst>
        </pc:picChg>
        <pc:picChg chg="add mod">
          <ac:chgData name="Elhamod, Mohannad" userId="51b5e356-4b7f-4de6-9c43-27b5e4bfa86f" providerId="ADAL" clId="{ACB00608-A619-4A30-B6BF-96B3A9B1D526}" dt="2023-09-20T20:57:07.307" v="246" actId="1076"/>
          <ac:picMkLst>
            <pc:docMk/>
            <pc:sldMk cId="896825256" sldId="288"/>
            <ac:picMk id="10" creationId="{D9CE97B9-054A-FE74-D70A-B69EEC9A3452}"/>
          </ac:picMkLst>
        </pc:picChg>
      </pc:sldChg>
      <pc:sldChg chg="addSp delSp add del mod modNotesTx">
        <pc:chgData name="Elhamod, Mohannad" userId="51b5e356-4b7f-4de6-9c43-27b5e4bfa86f" providerId="ADAL" clId="{ACB00608-A619-4A30-B6BF-96B3A9B1D526}" dt="2023-09-21T23:05:14.653" v="3529" actId="47"/>
        <pc:sldMkLst>
          <pc:docMk/>
          <pc:sldMk cId="2099271394" sldId="289"/>
        </pc:sldMkLst>
        <pc:picChg chg="add">
          <ac:chgData name="Elhamod, Mohannad" userId="51b5e356-4b7f-4de6-9c43-27b5e4bfa86f" providerId="ADAL" clId="{ACB00608-A619-4A30-B6BF-96B3A9B1D526}" dt="2023-09-20T21:01:11.319" v="249" actId="22"/>
          <ac:picMkLst>
            <pc:docMk/>
            <pc:sldMk cId="2099271394" sldId="289"/>
            <ac:picMk id="7" creationId="{B28332AE-3749-F623-AF4C-91DBB30C4F9D}"/>
          </ac:picMkLst>
        </pc:picChg>
        <pc:picChg chg="del">
          <ac:chgData name="Elhamod, Mohannad" userId="51b5e356-4b7f-4de6-9c43-27b5e4bfa86f" providerId="ADAL" clId="{ACB00608-A619-4A30-B6BF-96B3A9B1D526}" dt="2023-09-20T21:01:10.909" v="248" actId="478"/>
          <ac:picMkLst>
            <pc:docMk/>
            <pc:sldMk cId="2099271394" sldId="289"/>
            <ac:picMk id="10" creationId="{D9CE97B9-054A-FE74-D70A-B69EEC9A3452}"/>
          </ac:picMkLst>
        </pc:picChg>
      </pc:sldChg>
      <pc:sldChg chg="addSp delSp modSp add mod modShow">
        <pc:chgData name="Elhamod, Mohannad" userId="51b5e356-4b7f-4de6-9c43-27b5e4bfa86f" providerId="ADAL" clId="{ACB00608-A619-4A30-B6BF-96B3A9B1D526}" dt="2023-09-21T23:05:23.058" v="3530" actId="729"/>
        <pc:sldMkLst>
          <pc:docMk/>
          <pc:sldMk cId="2407377621" sldId="290"/>
        </pc:sldMkLst>
        <pc:spChg chg="add mod">
          <ac:chgData name="Elhamod, Mohannad" userId="51b5e356-4b7f-4de6-9c43-27b5e4bfa86f" providerId="ADAL" clId="{ACB00608-A619-4A30-B6BF-96B3A9B1D526}" dt="2023-09-20T22:13:30.721" v="336" actId="478"/>
          <ac:spMkLst>
            <pc:docMk/>
            <pc:sldMk cId="2407377621" sldId="290"/>
            <ac:spMk id="6" creationId="{97A92197-0C95-27C8-92EF-1C501A340C59}"/>
          </ac:spMkLst>
        </pc:spChg>
        <pc:picChg chg="add mod">
          <ac:chgData name="Elhamod, Mohannad" userId="51b5e356-4b7f-4de6-9c43-27b5e4bfa86f" providerId="ADAL" clId="{ACB00608-A619-4A30-B6BF-96B3A9B1D526}" dt="2023-09-20T22:13:33.654" v="338" actId="14100"/>
          <ac:picMkLst>
            <pc:docMk/>
            <pc:sldMk cId="2407377621" sldId="290"/>
            <ac:picMk id="8" creationId="{B1E4E6BA-B169-7CB6-B2BF-82CA25A84C01}"/>
          </ac:picMkLst>
        </pc:picChg>
        <pc:picChg chg="del">
          <ac:chgData name="Elhamod, Mohannad" userId="51b5e356-4b7f-4de6-9c43-27b5e4bfa86f" providerId="ADAL" clId="{ACB00608-A619-4A30-B6BF-96B3A9B1D526}" dt="2023-09-20T22:13:30.721" v="336" actId="478"/>
          <ac:picMkLst>
            <pc:docMk/>
            <pc:sldMk cId="2407377621" sldId="290"/>
            <ac:picMk id="9" creationId="{9CD2E279-69FC-E121-6F8E-623440A5F1EE}"/>
          </ac:picMkLst>
        </pc:picChg>
        <pc:picChg chg="del">
          <ac:chgData name="Elhamod, Mohannad" userId="51b5e356-4b7f-4de6-9c43-27b5e4bfa86f" providerId="ADAL" clId="{ACB00608-A619-4A30-B6BF-96B3A9B1D526}" dt="2023-09-20T22:13:30.721" v="336" actId="478"/>
          <ac:picMkLst>
            <pc:docMk/>
            <pc:sldMk cId="2407377621" sldId="290"/>
            <ac:picMk id="13" creationId="{D0463C72-590A-4761-9C23-BFA325A241F4}"/>
          </ac:picMkLst>
        </pc:picChg>
        <pc:picChg chg="del">
          <ac:chgData name="Elhamod, Mohannad" userId="51b5e356-4b7f-4de6-9c43-27b5e4bfa86f" providerId="ADAL" clId="{ACB00608-A619-4A30-B6BF-96B3A9B1D526}" dt="2023-09-20T22:13:30.721" v="336" actId="478"/>
          <ac:picMkLst>
            <pc:docMk/>
            <pc:sldMk cId="2407377621" sldId="290"/>
            <ac:picMk id="15" creationId="{91800478-60D4-00DA-36D3-34E6714102CB}"/>
          </ac:picMkLst>
        </pc:picChg>
        <pc:picChg chg="del">
          <ac:chgData name="Elhamod, Mohannad" userId="51b5e356-4b7f-4de6-9c43-27b5e4bfa86f" providerId="ADAL" clId="{ACB00608-A619-4A30-B6BF-96B3A9B1D526}" dt="2023-09-20T22:13:30.721" v="336" actId="478"/>
          <ac:picMkLst>
            <pc:docMk/>
            <pc:sldMk cId="2407377621" sldId="290"/>
            <ac:picMk id="17" creationId="{3F118041-0BB4-5942-A9C1-6488FC4A0BDF}"/>
          </ac:picMkLst>
        </pc:picChg>
        <pc:picChg chg="del">
          <ac:chgData name="Elhamod, Mohannad" userId="51b5e356-4b7f-4de6-9c43-27b5e4bfa86f" providerId="ADAL" clId="{ACB00608-A619-4A30-B6BF-96B3A9B1D526}" dt="2023-09-20T22:13:30.721" v="336" actId="478"/>
          <ac:picMkLst>
            <pc:docMk/>
            <pc:sldMk cId="2407377621" sldId="290"/>
            <ac:picMk id="19" creationId="{2FE62891-A2D8-6C19-DDBC-8F59BFA82670}"/>
          </ac:picMkLst>
        </pc:picChg>
        <pc:picChg chg="del">
          <ac:chgData name="Elhamod, Mohannad" userId="51b5e356-4b7f-4de6-9c43-27b5e4bfa86f" providerId="ADAL" clId="{ACB00608-A619-4A30-B6BF-96B3A9B1D526}" dt="2023-09-20T22:13:30.721" v="336" actId="478"/>
          <ac:picMkLst>
            <pc:docMk/>
            <pc:sldMk cId="2407377621" sldId="290"/>
            <ac:picMk id="21" creationId="{C7FF98DE-6620-75BB-6AEA-1EAFAEBC35E2}"/>
          </ac:picMkLst>
        </pc:picChg>
      </pc:sldChg>
      <pc:sldChg chg="addSp delSp modSp add mod ord modNotesTx">
        <pc:chgData name="Elhamod, Mohannad" userId="51b5e356-4b7f-4de6-9c43-27b5e4bfa86f" providerId="ADAL" clId="{ACB00608-A619-4A30-B6BF-96B3A9B1D526}" dt="2023-09-25T14:31:54.346" v="5063"/>
        <pc:sldMkLst>
          <pc:docMk/>
          <pc:sldMk cId="3894508648" sldId="291"/>
        </pc:sldMkLst>
        <pc:spChg chg="mod">
          <ac:chgData name="Elhamod, Mohannad" userId="51b5e356-4b7f-4de6-9c43-27b5e4bfa86f" providerId="ADAL" clId="{ACB00608-A619-4A30-B6BF-96B3A9B1D526}" dt="2023-09-21T18:55:59.023" v="810" actId="20577"/>
          <ac:spMkLst>
            <pc:docMk/>
            <pc:sldMk cId="3894508648" sldId="291"/>
            <ac:spMk id="2" creationId="{FB045C16-3C48-914A-87B5-81D162BE3F85}"/>
          </ac:spMkLst>
        </pc:spChg>
        <pc:spChg chg="mod">
          <ac:chgData name="Elhamod, Mohannad" userId="51b5e356-4b7f-4de6-9c43-27b5e4bfa86f" providerId="ADAL" clId="{ACB00608-A619-4A30-B6BF-96B3A9B1D526}" dt="2023-09-25T12:57:58.774" v="4258" actId="20577"/>
          <ac:spMkLst>
            <pc:docMk/>
            <pc:sldMk cId="3894508648" sldId="291"/>
            <ac:spMk id="5" creationId="{E3836FB4-720C-0E41-BD00-5E361110EF12}"/>
          </ac:spMkLst>
        </pc:spChg>
        <pc:spChg chg="add del mod">
          <ac:chgData name="Elhamod, Mohannad" userId="51b5e356-4b7f-4de6-9c43-27b5e4bfa86f" providerId="ADAL" clId="{ACB00608-A619-4A30-B6BF-96B3A9B1D526}" dt="2023-09-21T18:55:55.474" v="808" actId="478"/>
          <ac:spMkLst>
            <pc:docMk/>
            <pc:sldMk cId="3894508648" sldId="291"/>
            <ac:spMk id="6" creationId="{28A12BE3-7A42-B053-E88F-5CF8F9D6D585}"/>
          </ac:spMkLst>
        </pc:spChg>
        <pc:spChg chg="add mod ord">
          <ac:chgData name="Elhamod, Mohannad" userId="51b5e356-4b7f-4de6-9c43-27b5e4bfa86f" providerId="ADAL" clId="{ACB00608-A619-4A30-B6BF-96B3A9B1D526}" dt="2023-09-25T13:55:57.596" v="4549" actId="1076"/>
          <ac:spMkLst>
            <pc:docMk/>
            <pc:sldMk cId="3894508648" sldId="291"/>
            <ac:spMk id="10" creationId="{0813ECBB-5558-D89B-10EE-825FDCE2304A}"/>
          </ac:spMkLst>
        </pc:spChg>
        <pc:spChg chg="add mod ord">
          <ac:chgData name="Elhamod, Mohannad" userId="51b5e356-4b7f-4de6-9c43-27b5e4bfa86f" providerId="ADAL" clId="{ACB00608-A619-4A30-B6BF-96B3A9B1D526}" dt="2023-09-25T13:55:57.596" v="4549" actId="1076"/>
          <ac:spMkLst>
            <pc:docMk/>
            <pc:sldMk cId="3894508648" sldId="291"/>
            <ac:spMk id="11" creationId="{B8FF2D4C-E54C-D0A3-A4BE-B214C32BB6EA}"/>
          </ac:spMkLst>
        </pc:spChg>
        <pc:spChg chg="add mod">
          <ac:chgData name="Elhamod, Mohannad" userId="51b5e356-4b7f-4de6-9c43-27b5e4bfa86f" providerId="ADAL" clId="{ACB00608-A619-4A30-B6BF-96B3A9B1D526}" dt="2023-09-25T13:55:57.596" v="4549" actId="1076"/>
          <ac:spMkLst>
            <pc:docMk/>
            <pc:sldMk cId="3894508648" sldId="291"/>
            <ac:spMk id="14" creationId="{C007129C-CFD9-9AC0-D452-AFD0DFC4F75A}"/>
          </ac:spMkLst>
        </pc:spChg>
        <pc:spChg chg="add mod ord">
          <ac:chgData name="Elhamod, Mohannad" userId="51b5e356-4b7f-4de6-9c43-27b5e4bfa86f" providerId="ADAL" clId="{ACB00608-A619-4A30-B6BF-96B3A9B1D526}" dt="2023-09-25T13:55:49.766" v="4546" actId="20577"/>
          <ac:spMkLst>
            <pc:docMk/>
            <pc:sldMk cId="3894508648" sldId="291"/>
            <ac:spMk id="22" creationId="{6AEF72E8-7144-5FED-8C80-63BF105C2046}"/>
          </ac:spMkLst>
        </pc:spChg>
        <pc:spChg chg="add mod">
          <ac:chgData name="Elhamod, Mohannad" userId="51b5e356-4b7f-4de6-9c43-27b5e4bfa86f" providerId="ADAL" clId="{ACB00608-A619-4A30-B6BF-96B3A9B1D526}" dt="2023-09-25T13:55:57.596" v="4549" actId="1076"/>
          <ac:spMkLst>
            <pc:docMk/>
            <pc:sldMk cId="3894508648" sldId="291"/>
            <ac:spMk id="23" creationId="{C919A1D0-AB98-AFA5-C132-C48DEC69BE97}"/>
          </ac:spMkLst>
        </pc:spChg>
        <pc:spChg chg="add del mod">
          <ac:chgData name="Elhamod, Mohannad" userId="51b5e356-4b7f-4de6-9c43-27b5e4bfa86f" providerId="ADAL" clId="{ACB00608-A619-4A30-B6BF-96B3A9B1D526}" dt="2023-09-25T12:57:45.645" v="4240"/>
          <ac:spMkLst>
            <pc:docMk/>
            <pc:sldMk cId="3894508648" sldId="291"/>
            <ac:spMk id="25" creationId="{833DA7D6-5EB5-A507-2162-C1D413D2D033}"/>
          </ac:spMkLst>
        </pc:spChg>
        <pc:spChg chg="add mod">
          <ac:chgData name="Elhamod, Mohannad" userId="51b5e356-4b7f-4de6-9c43-27b5e4bfa86f" providerId="ADAL" clId="{ACB00608-A619-4A30-B6BF-96B3A9B1D526}" dt="2023-09-25T14:31:54.346" v="5063"/>
          <ac:spMkLst>
            <pc:docMk/>
            <pc:sldMk cId="3894508648" sldId="291"/>
            <ac:spMk id="26" creationId="{F45089E7-4F45-3ADA-11E7-A1570AEB1D35}"/>
          </ac:spMkLst>
        </pc:spChg>
        <pc:grpChg chg="add mod">
          <ac:chgData name="Elhamod, Mohannad" userId="51b5e356-4b7f-4de6-9c43-27b5e4bfa86f" providerId="ADAL" clId="{ACB00608-A619-4A30-B6BF-96B3A9B1D526}" dt="2023-09-25T13:55:57.596" v="4549" actId="1076"/>
          <ac:grpSpMkLst>
            <pc:docMk/>
            <pc:sldMk cId="3894508648" sldId="291"/>
            <ac:grpSpMk id="12" creationId="{4E17D035-294F-4432-C313-770F83510B68}"/>
          </ac:grpSpMkLst>
        </pc:grpChg>
        <pc:grpChg chg="add mod">
          <ac:chgData name="Elhamod, Mohannad" userId="51b5e356-4b7f-4de6-9c43-27b5e4bfa86f" providerId="ADAL" clId="{ACB00608-A619-4A30-B6BF-96B3A9B1D526}" dt="2023-09-25T13:55:57.596" v="4549" actId="1076"/>
          <ac:grpSpMkLst>
            <pc:docMk/>
            <pc:sldMk cId="3894508648" sldId="291"/>
            <ac:grpSpMk id="16" creationId="{BC08D6E1-6593-675D-A12B-766190FE1635}"/>
          </ac:grpSpMkLst>
        </pc:grpChg>
        <pc:grpChg chg="add mod">
          <ac:chgData name="Elhamod, Mohannad" userId="51b5e356-4b7f-4de6-9c43-27b5e4bfa86f" providerId="ADAL" clId="{ACB00608-A619-4A30-B6BF-96B3A9B1D526}" dt="2023-09-25T13:55:57.596" v="4549" actId="1076"/>
          <ac:grpSpMkLst>
            <pc:docMk/>
            <pc:sldMk cId="3894508648" sldId="291"/>
            <ac:grpSpMk id="24" creationId="{C959712F-9F65-3232-AF62-3817F905980F}"/>
          </ac:grpSpMkLst>
        </pc:grpChg>
        <pc:picChg chg="add del mod">
          <ac:chgData name="Elhamod, Mohannad" userId="51b5e356-4b7f-4de6-9c43-27b5e4bfa86f" providerId="ADAL" clId="{ACB00608-A619-4A30-B6BF-96B3A9B1D526}" dt="2023-09-21T18:55:51.768" v="806" actId="478"/>
          <ac:picMkLst>
            <pc:docMk/>
            <pc:sldMk cId="3894508648" sldId="291"/>
            <ac:picMk id="8" creationId="{B7217F16-E6AF-EE87-9969-D0C534271AF7}"/>
          </ac:picMkLst>
        </pc:picChg>
        <pc:picChg chg="del">
          <ac:chgData name="Elhamod, Mohannad" userId="51b5e356-4b7f-4de6-9c43-27b5e4bfa86f" providerId="ADAL" clId="{ACB00608-A619-4A30-B6BF-96B3A9B1D526}" dt="2023-09-20T22:29:40.735" v="340" actId="478"/>
          <ac:picMkLst>
            <pc:docMk/>
            <pc:sldMk cId="3894508648" sldId="291"/>
            <ac:picMk id="9" creationId="{9CD2E279-69FC-E121-6F8E-623440A5F1EE}"/>
          </ac:picMkLst>
        </pc:picChg>
        <pc:picChg chg="del">
          <ac:chgData name="Elhamod, Mohannad" userId="51b5e356-4b7f-4de6-9c43-27b5e4bfa86f" providerId="ADAL" clId="{ACB00608-A619-4A30-B6BF-96B3A9B1D526}" dt="2023-09-20T22:29:40.735" v="340" actId="478"/>
          <ac:picMkLst>
            <pc:docMk/>
            <pc:sldMk cId="3894508648" sldId="291"/>
            <ac:picMk id="13" creationId="{D0463C72-590A-4761-9C23-BFA325A241F4}"/>
          </ac:picMkLst>
        </pc:picChg>
        <pc:picChg chg="del">
          <ac:chgData name="Elhamod, Mohannad" userId="51b5e356-4b7f-4de6-9c43-27b5e4bfa86f" providerId="ADAL" clId="{ACB00608-A619-4A30-B6BF-96B3A9B1D526}" dt="2023-09-20T22:29:40.735" v="340" actId="478"/>
          <ac:picMkLst>
            <pc:docMk/>
            <pc:sldMk cId="3894508648" sldId="291"/>
            <ac:picMk id="15" creationId="{91800478-60D4-00DA-36D3-34E6714102CB}"/>
          </ac:picMkLst>
        </pc:picChg>
        <pc:picChg chg="del">
          <ac:chgData name="Elhamod, Mohannad" userId="51b5e356-4b7f-4de6-9c43-27b5e4bfa86f" providerId="ADAL" clId="{ACB00608-A619-4A30-B6BF-96B3A9B1D526}" dt="2023-09-20T22:29:40.735" v="340" actId="478"/>
          <ac:picMkLst>
            <pc:docMk/>
            <pc:sldMk cId="3894508648" sldId="291"/>
            <ac:picMk id="17" creationId="{3F118041-0BB4-5942-A9C1-6488FC4A0BDF}"/>
          </ac:picMkLst>
        </pc:picChg>
        <pc:picChg chg="del">
          <ac:chgData name="Elhamod, Mohannad" userId="51b5e356-4b7f-4de6-9c43-27b5e4bfa86f" providerId="ADAL" clId="{ACB00608-A619-4A30-B6BF-96B3A9B1D526}" dt="2023-09-20T22:29:40.735" v="340" actId="478"/>
          <ac:picMkLst>
            <pc:docMk/>
            <pc:sldMk cId="3894508648" sldId="291"/>
            <ac:picMk id="19" creationId="{2FE62891-A2D8-6C19-DDBC-8F59BFA82670}"/>
          </ac:picMkLst>
        </pc:picChg>
        <pc:picChg chg="add mod">
          <ac:chgData name="Elhamod, Mohannad" userId="51b5e356-4b7f-4de6-9c43-27b5e4bfa86f" providerId="ADAL" clId="{ACB00608-A619-4A30-B6BF-96B3A9B1D526}" dt="2023-09-25T13:55:55.245" v="4548" actId="1076"/>
          <ac:picMkLst>
            <pc:docMk/>
            <pc:sldMk cId="3894508648" sldId="291"/>
            <ac:picMk id="20" creationId="{4B47BD20-9DAC-BEC2-D37A-0068B4C332CA}"/>
          </ac:picMkLst>
        </pc:picChg>
        <pc:picChg chg="del">
          <ac:chgData name="Elhamod, Mohannad" userId="51b5e356-4b7f-4de6-9c43-27b5e4bfa86f" providerId="ADAL" clId="{ACB00608-A619-4A30-B6BF-96B3A9B1D526}" dt="2023-09-20T22:29:40.735" v="340" actId="478"/>
          <ac:picMkLst>
            <pc:docMk/>
            <pc:sldMk cId="3894508648" sldId="291"/>
            <ac:picMk id="21" creationId="{C7FF98DE-6620-75BB-6AEA-1EAFAEBC35E2}"/>
          </ac:picMkLst>
        </pc:picChg>
        <pc:picChg chg="add mod">
          <ac:chgData name="Elhamod, Mohannad" userId="51b5e356-4b7f-4de6-9c43-27b5e4bfa86f" providerId="ADAL" clId="{ACB00608-A619-4A30-B6BF-96B3A9B1D526}" dt="2023-09-25T13:55:57.596" v="4549" actId="1076"/>
          <ac:picMkLst>
            <pc:docMk/>
            <pc:sldMk cId="3894508648" sldId="291"/>
            <ac:picMk id="4098" creationId="{E529B174-C7C9-4E64-5C2D-1B73D9F25455}"/>
          </ac:picMkLst>
        </pc:picChg>
      </pc:sldChg>
      <pc:sldChg chg="addSp delSp modSp new mod ord modAnim">
        <pc:chgData name="Elhamod, Mohannad" userId="51b5e356-4b7f-4de6-9c43-27b5e4bfa86f" providerId="ADAL" clId="{ACB00608-A619-4A30-B6BF-96B3A9B1D526}" dt="2023-10-02T19:01:39.679" v="5494" actId="14100"/>
        <pc:sldMkLst>
          <pc:docMk/>
          <pc:sldMk cId="2431936209" sldId="292"/>
        </pc:sldMkLst>
        <pc:spChg chg="mod">
          <ac:chgData name="Elhamod, Mohannad" userId="51b5e356-4b7f-4de6-9c43-27b5e4bfa86f" providerId="ADAL" clId="{ACB00608-A619-4A30-B6BF-96B3A9B1D526}" dt="2023-09-21T23:21:49.181" v="3829" actId="20577"/>
          <ac:spMkLst>
            <pc:docMk/>
            <pc:sldMk cId="2431936209" sldId="292"/>
            <ac:spMk id="2" creationId="{91930C96-D850-592E-ABB6-277EF214454B}"/>
          </ac:spMkLst>
        </pc:spChg>
        <pc:spChg chg="del">
          <ac:chgData name="Elhamod, Mohannad" userId="51b5e356-4b7f-4de6-9c43-27b5e4bfa86f" providerId="ADAL" clId="{ACB00608-A619-4A30-B6BF-96B3A9B1D526}" dt="2023-09-20T22:38:11.180" v="343" actId="22"/>
          <ac:spMkLst>
            <pc:docMk/>
            <pc:sldMk cId="2431936209" sldId="292"/>
            <ac:spMk id="3" creationId="{984A7F30-4EF5-EA3D-C582-E17F63A1BEC3}"/>
          </ac:spMkLst>
        </pc:spChg>
        <pc:spChg chg="mod">
          <ac:chgData name="Elhamod, Mohannad" userId="51b5e356-4b7f-4de6-9c43-27b5e4bfa86f" providerId="ADAL" clId="{ACB00608-A619-4A30-B6BF-96B3A9B1D526}" dt="2023-09-25T12:59:17.263" v="4277"/>
          <ac:spMkLst>
            <pc:docMk/>
            <pc:sldMk cId="2431936209" sldId="292"/>
            <ac:spMk id="5" creationId="{B489E01F-A031-B25B-56C6-2AEFCC54CA6E}"/>
          </ac:spMkLst>
        </pc:spChg>
        <pc:spChg chg="add mod">
          <ac:chgData name="Elhamod, Mohannad" userId="51b5e356-4b7f-4de6-9c43-27b5e4bfa86f" providerId="ADAL" clId="{ACB00608-A619-4A30-B6BF-96B3A9B1D526}" dt="2023-09-25T14:39:40.835" v="5196" actId="14100"/>
          <ac:spMkLst>
            <pc:docMk/>
            <pc:sldMk cId="2431936209" sldId="292"/>
            <ac:spMk id="8" creationId="{2524B543-6766-9020-0645-776E061B42EB}"/>
          </ac:spMkLst>
        </pc:spChg>
        <pc:spChg chg="add del mod">
          <ac:chgData name="Elhamod, Mohannad" userId="51b5e356-4b7f-4de6-9c43-27b5e4bfa86f" providerId="ADAL" clId="{ACB00608-A619-4A30-B6BF-96B3A9B1D526}" dt="2023-09-25T14:39:35.814" v="5194"/>
          <ac:spMkLst>
            <pc:docMk/>
            <pc:sldMk cId="2431936209" sldId="292"/>
            <ac:spMk id="9" creationId="{A81A6AD7-066A-A963-3527-D6D0562B3C8F}"/>
          </ac:spMkLst>
        </pc:spChg>
        <pc:spChg chg="add mod">
          <ac:chgData name="Elhamod, Mohannad" userId="51b5e356-4b7f-4de6-9c43-27b5e4bfa86f" providerId="ADAL" clId="{ACB00608-A619-4A30-B6BF-96B3A9B1D526}" dt="2023-09-25T14:40:15.685" v="5205" actId="20577"/>
          <ac:spMkLst>
            <pc:docMk/>
            <pc:sldMk cId="2431936209" sldId="292"/>
            <ac:spMk id="11" creationId="{B55743F9-B699-DDB0-5D2C-FC43C6F92E2B}"/>
          </ac:spMkLst>
        </pc:spChg>
        <pc:spChg chg="add mod">
          <ac:chgData name="Elhamod, Mohannad" userId="51b5e356-4b7f-4de6-9c43-27b5e4bfa86f" providerId="ADAL" clId="{ACB00608-A619-4A30-B6BF-96B3A9B1D526}" dt="2023-09-25T14:42:13.682" v="5208" actId="1076"/>
          <ac:spMkLst>
            <pc:docMk/>
            <pc:sldMk cId="2431936209" sldId="292"/>
            <ac:spMk id="12" creationId="{64236539-90C2-9F27-49F9-FB75CFD381FE}"/>
          </ac:spMkLst>
        </pc:spChg>
        <pc:picChg chg="add mod ord">
          <ac:chgData name="Elhamod, Mohannad" userId="51b5e356-4b7f-4de6-9c43-27b5e4bfa86f" providerId="ADAL" clId="{ACB00608-A619-4A30-B6BF-96B3A9B1D526}" dt="2023-10-02T19:01:39.679" v="5494" actId="14100"/>
          <ac:picMkLst>
            <pc:docMk/>
            <pc:sldMk cId="2431936209" sldId="292"/>
            <ac:picMk id="7" creationId="{2BA0D3A3-3B03-897C-8085-788792A0B1E9}"/>
          </ac:picMkLst>
        </pc:picChg>
      </pc:sldChg>
      <pc:sldChg chg="addSp delSp modSp new mod modShow modNotesTx">
        <pc:chgData name="Elhamod, Mohannad" userId="51b5e356-4b7f-4de6-9c43-27b5e4bfa86f" providerId="ADAL" clId="{ACB00608-A619-4A30-B6BF-96B3A9B1D526}" dt="2023-09-21T23:23:18.958" v="3960" actId="729"/>
        <pc:sldMkLst>
          <pc:docMk/>
          <pc:sldMk cId="3275246073" sldId="293"/>
        </pc:sldMkLst>
        <pc:spChg chg="mod">
          <ac:chgData name="Elhamod, Mohannad" userId="51b5e356-4b7f-4de6-9c43-27b5e4bfa86f" providerId="ADAL" clId="{ACB00608-A619-4A30-B6BF-96B3A9B1D526}" dt="2023-09-20T22:40:47.430" v="359" actId="20577"/>
          <ac:spMkLst>
            <pc:docMk/>
            <pc:sldMk cId="3275246073" sldId="293"/>
            <ac:spMk id="2" creationId="{0FAE9A79-3B6D-DA37-E077-50FD5C61C42F}"/>
          </ac:spMkLst>
        </pc:spChg>
        <pc:spChg chg="del">
          <ac:chgData name="Elhamod, Mohannad" userId="51b5e356-4b7f-4de6-9c43-27b5e4bfa86f" providerId="ADAL" clId="{ACB00608-A619-4A30-B6BF-96B3A9B1D526}" dt="2023-09-20T22:40:49.232" v="360" actId="22"/>
          <ac:spMkLst>
            <pc:docMk/>
            <pc:sldMk cId="3275246073" sldId="293"/>
            <ac:spMk id="3" creationId="{1CAED75E-DCB7-62C0-D7D3-2EF43F05B2DA}"/>
          </ac:spMkLst>
        </pc:spChg>
        <pc:picChg chg="add mod ord">
          <ac:chgData name="Elhamod, Mohannad" userId="51b5e356-4b7f-4de6-9c43-27b5e4bfa86f" providerId="ADAL" clId="{ACB00608-A619-4A30-B6BF-96B3A9B1D526}" dt="2023-09-20T22:42:33.255" v="364" actId="14100"/>
          <ac:picMkLst>
            <pc:docMk/>
            <pc:sldMk cId="3275246073" sldId="293"/>
            <ac:picMk id="7" creationId="{C58B358B-1E6E-0EAB-35BA-3BF56F58C564}"/>
          </ac:picMkLst>
        </pc:picChg>
        <pc:picChg chg="add mod">
          <ac:chgData name="Elhamod, Mohannad" userId="51b5e356-4b7f-4de6-9c43-27b5e4bfa86f" providerId="ADAL" clId="{ACB00608-A619-4A30-B6BF-96B3A9B1D526}" dt="2023-09-20T22:42:30.388" v="363" actId="1076"/>
          <ac:picMkLst>
            <pc:docMk/>
            <pc:sldMk cId="3275246073" sldId="293"/>
            <ac:picMk id="9" creationId="{A4688B06-1C5B-5F48-79B4-E7EF2240100C}"/>
          </ac:picMkLst>
        </pc:picChg>
        <pc:picChg chg="add mod">
          <ac:chgData name="Elhamod, Mohannad" userId="51b5e356-4b7f-4de6-9c43-27b5e4bfa86f" providerId="ADAL" clId="{ACB00608-A619-4A30-B6BF-96B3A9B1D526}" dt="2023-09-20T22:43:18.816" v="367" actId="1076"/>
          <ac:picMkLst>
            <pc:docMk/>
            <pc:sldMk cId="3275246073" sldId="293"/>
            <ac:picMk id="11" creationId="{3893D703-5A71-6CEE-99E4-AEB228E6EBCA}"/>
          </ac:picMkLst>
        </pc:picChg>
        <pc:picChg chg="add mod">
          <ac:chgData name="Elhamod, Mohannad" userId="51b5e356-4b7f-4de6-9c43-27b5e4bfa86f" providerId="ADAL" clId="{ACB00608-A619-4A30-B6BF-96B3A9B1D526}" dt="2023-09-20T22:43:48.364" v="370" actId="1076"/>
          <ac:picMkLst>
            <pc:docMk/>
            <pc:sldMk cId="3275246073" sldId="293"/>
            <ac:picMk id="13" creationId="{7D5D73B8-1A86-B457-D214-8C9A662D3845}"/>
          </ac:picMkLst>
        </pc:picChg>
      </pc:sldChg>
      <pc:sldChg chg="addSp delSp modSp new mod ord modAnim modNotesTx">
        <pc:chgData name="Elhamod, Mohannad" userId="51b5e356-4b7f-4de6-9c43-27b5e4bfa86f" providerId="ADAL" clId="{ACB00608-A619-4A30-B6BF-96B3A9B1D526}" dt="2023-09-25T17:41:00.162" v="5440"/>
        <pc:sldMkLst>
          <pc:docMk/>
          <pc:sldMk cId="1503858165" sldId="294"/>
        </pc:sldMkLst>
        <pc:spChg chg="mod">
          <ac:chgData name="Elhamod, Mohannad" userId="51b5e356-4b7f-4de6-9c43-27b5e4bfa86f" providerId="ADAL" clId="{ACB00608-A619-4A30-B6BF-96B3A9B1D526}" dt="2023-09-21T23:23:36.424" v="3989" actId="20577"/>
          <ac:spMkLst>
            <pc:docMk/>
            <pc:sldMk cId="1503858165" sldId="294"/>
            <ac:spMk id="2" creationId="{35C27246-D84F-8A80-8449-79A9D42E6501}"/>
          </ac:spMkLst>
        </pc:spChg>
        <pc:spChg chg="del">
          <ac:chgData name="Elhamod, Mohannad" userId="51b5e356-4b7f-4de6-9c43-27b5e4bfa86f" providerId="ADAL" clId="{ACB00608-A619-4A30-B6BF-96B3A9B1D526}" dt="2023-09-20T22:49:04.199" v="374" actId="22"/>
          <ac:spMkLst>
            <pc:docMk/>
            <pc:sldMk cId="1503858165" sldId="294"/>
            <ac:spMk id="3" creationId="{BE2047FB-EBA5-EE55-5AEC-ADFF8052B7F1}"/>
          </ac:spMkLst>
        </pc:spChg>
        <pc:spChg chg="mod">
          <ac:chgData name="Elhamod, Mohannad" userId="51b5e356-4b7f-4de6-9c43-27b5e4bfa86f" providerId="ADAL" clId="{ACB00608-A619-4A30-B6BF-96B3A9B1D526}" dt="2023-09-25T12:59:20.153" v="4278"/>
          <ac:spMkLst>
            <pc:docMk/>
            <pc:sldMk cId="1503858165" sldId="294"/>
            <ac:spMk id="5" creationId="{C1009995-439C-97D6-E835-3102E9D481FE}"/>
          </ac:spMkLst>
        </pc:spChg>
        <pc:spChg chg="add mod">
          <ac:chgData name="Elhamod, Mohannad" userId="51b5e356-4b7f-4de6-9c43-27b5e4bfa86f" providerId="ADAL" clId="{ACB00608-A619-4A30-B6BF-96B3A9B1D526}" dt="2023-09-25T13:27:34.571" v="4388" actId="1076"/>
          <ac:spMkLst>
            <pc:docMk/>
            <pc:sldMk cId="1503858165" sldId="294"/>
            <ac:spMk id="8" creationId="{722D48DC-7FDF-9FC7-F159-102126943CCF}"/>
          </ac:spMkLst>
        </pc:spChg>
        <pc:spChg chg="add mod">
          <ac:chgData name="Elhamod, Mohannad" userId="51b5e356-4b7f-4de6-9c43-27b5e4bfa86f" providerId="ADAL" clId="{ACB00608-A619-4A30-B6BF-96B3A9B1D526}" dt="2023-09-25T13:27:21.613" v="4383" actId="1076"/>
          <ac:spMkLst>
            <pc:docMk/>
            <pc:sldMk cId="1503858165" sldId="294"/>
            <ac:spMk id="9" creationId="{0809E5D4-E96E-79FF-761A-C3765D7494D8}"/>
          </ac:spMkLst>
        </pc:spChg>
        <pc:spChg chg="add mod ord">
          <ac:chgData name="Elhamod, Mohannad" userId="51b5e356-4b7f-4de6-9c43-27b5e4bfa86f" providerId="ADAL" clId="{ACB00608-A619-4A30-B6BF-96B3A9B1D526}" dt="2023-09-25T13:26:24.412" v="4378" actId="164"/>
          <ac:spMkLst>
            <pc:docMk/>
            <pc:sldMk cId="1503858165" sldId="294"/>
            <ac:spMk id="10" creationId="{AA250D14-163E-BDFC-8C56-14BA88F6A263}"/>
          </ac:spMkLst>
        </pc:spChg>
        <pc:spChg chg="add mod">
          <ac:chgData name="Elhamod, Mohannad" userId="51b5e356-4b7f-4de6-9c43-27b5e4bfa86f" providerId="ADAL" clId="{ACB00608-A619-4A30-B6BF-96B3A9B1D526}" dt="2023-09-25T13:38:08.791" v="4518" actId="1076"/>
          <ac:spMkLst>
            <pc:docMk/>
            <pc:sldMk cId="1503858165" sldId="294"/>
            <ac:spMk id="12" creationId="{E2BEEF8C-422F-2575-FDAF-6079D5F6BDBB}"/>
          </ac:spMkLst>
        </pc:spChg>
        <pc:spChg chg="add mod">
          <ac:chgData name="Elhamod, Mohannad" userId="51b5e356-4b7f-4de6-9c43-27b5e4bfa86f" providerId="ADAL" clId="{ACB00608-A619-4A30-B6BF-96B3A9B1D526}" dt="2023-09-25T13:38:13.982" v="4519" actId="1076"/>
          <ac:spMkLst>
            <pc:docMk/>
            <pc:sldMk cId="1503858165" sldId="294"/>
            <ac:spMk id="13" creationId="{76166160-E31C-E41D-6326-F2404E937046}"/>
          </ac:spMkLst>
        </pc:spChg>
        <pc:spChg chg="add mod">
          <ac:chgData name="Elhamod, Mohannad" userId="51b5e356-4b7f-4de6-9c43-27b5e4bfa86f" providerId="ADAL" clId="{ACB00608-A619-4A30-B6BF-96B3A9B1D526}" dt="2023-09-25T13:35:38.755" v="4508" actId="115"/>
          <ac:spMkLst>
            <pc:docMk/>
            <pc:sldMk cId="1503858165" sldId="294"/>
            <ac:spMk id="14" creationId="{293C7AAB-8D9A-86A3-F080-AE8B233EA208}"/>
          </ac:spMkLst>
        </pc:spChg>
        <pc:spChg chg="add mod">
          <ac:chgData name="Elhamod, Mohannad" userId="51b5e356-4b7f-4de6-9c43-27b5e4bfa86f" providerId="ADAL" clId="{ACB00608-A619-4A30-B6BF-96B3A9B1D526}" dt="2023-09-25T14:42:57.792" v="5211" actId="1076"/>
          <ac:spMkLst>
            <pc:docMk/>
            <pc:sldMk cId="1503858165" sldId="294"/>
            <ac:spMk id="15" creationId="{A2BE8850-1407-A6EB-77DE-1800A2FEEA0A}"/>
          </ac:spMkLst>
        </pc:spChg>
        <pc:grpChg chg="add mod">
          <ac:chgData name="Elhamod, Mohannad" userId="51b5e356-4b7f-4de6-9c43-27b5e4bfa86f" providerId="ADAL" clId="{ACB00608-A619-4A30-B6BF-96B3A9B1D526}" dt="2023-09-25T13:26:24.412" v="4378" actId="164"/>
          <ac:grpSpMkLst>
            <pc:docMk/>
            <pc:sldMk cId="1503858165" sldId="294"/>
            <ac:grpSpMk id="11" creationId="{DE386348-3070-C983-42F3-2FF79413A07E}"/>
          </ac:grpSpMkLst>
        </pc:grpChg>
        <pc:picChg chg="add mod ord">
          <ac:chgData name="Elhamod, Mohannad" userId="51b5e356-4b7f-4de6-9c43-27b5e4bfa86f" providerId="ADAL" clId="{ACB00608-A619-4A30-B6BF-96B3A9B1D526}" dt="2023-09-21T23:26:43.358" v="3995" actId="1076"/>
          <ac:picMkLst>
            <pc:docMk/>
            <pc:sldMk cId="1503858165" sldId="294"/>
            <ac:picMk id="7" creationId="{0C9FB568-9FB3-D21D-9281-D39FF4F2B940}"/>
          </ac:picMkLst>
        </pc:picChg>
        <pc:picChg chg="add mod">
          <ac:chgData name="Elhamod, Mohannad" userId="51b5e356-4b7f-4de6-9c43-27b5e4bfa86f" providerId="ADAL" clId="{ACB00608-A619-4A30-B6BF-96B3A9B1D526}" dt="2023-09-25T17:40:57.471" v="5439" actId="1076"/>
          <ac:picMkLst>
            <pc:docMk/>
            <pc:sldMk cId="1503858165" sldId="294"/>
            <ac:picMk id="16" creationId="{2A5B2BE0-26E5-8FBF-77D6-64E4181F416D}"/>
          </ac:picMkLst>
        </pc:picChg>
      </pc:sldChg>
      <pc:sldChg chg="addSp delSp modSp new mod modShow modNotesTx">
        <pc:chgData name="Elhamod, Mohannad" userId="51b5e356-4b7f-4de6-9c43-27b5e4bfa86f" providerId="ADAL" clId="{ACB00608-A619-4A30-B6BF-96B3A9B1D526}" dt="2023-09-25T12:59:41.922" v="4282" actId="729"/>
        <pc:sldMkLst>
          <pc:docMk/>
          <pc:sldMk cId="1366029454" sldId="295"/>
        </pc:sldMkLst>
        <pc:spChg chg="mod">
          <ac:chgData name="Elhamod, Mohannad" userId="51b5e356-4b7f-4de6-9c43-27b5e4bfa86f" providerId="ADAL" clId="{ACB00608-A619-4A30-B6BF-96B3A9B1D526}" dt="2023-09-20T22:52:10.629" v="414" actId="20577"/>
          <ac:spMkLst>
            <pc:docMk/>
            <pc:sldMk cId="1366029454" sldId="295"/>
            <ac:spMk id="2" creationId="{0DF87B85-E296-F4D7-B574-613646669BA7}"/>
          </ac:spMkLst>
        </pc:spChg>
        <pc:spChg chg="mod">
          <ac:chgData name="Elhamod, Mohannad" userId="51b5e356-4b7f-4de6-9c43-27b5e4bfa86f" providerId="ADAL" clId="{ACB00608-A619-4A30-B6BF-96B3A9B1D526}" dt="2023-09-20T22:52:58.555" v="435" actId="20577"/>
          <ac:spMkLst>
            <pc:docMk/>
            <pc:sldMk cId="1366029454" sldId="295"/>
            <ac:spMk id="3" creationId="{2D1CE056-E0D1-B23C-D67D-23FB19C08313}"/>
          </ac:spMkLst>
        </pc:spChg>
        <pc:spChg chg="add del">
          <ac:chgData name="Elhamod, Mohannad" userId="51b5e356-4b7f-4de6-9c43-27b5e4bfa86f" providerId="ADAL" clId="{ACB00608-A619-4A30-B6BF-96B3A9B1D526}" dt="2023-09-20T23:03:55.844" v="469" actId="22"/>
          <ac:spMkLst>
            <pc:docMk/>
            <pc:sldMk cId="1366029454" sldId="295"/>
            <ac:spMk id="9" creationId="{EF2F6DB7-9828-D0BB-38A1-AB7A46483D27}"/>
          </ac:spMkLst>
        </pc:spChg>
        <pc:picChg chg="add mod">
          <ac:chgData name="Elhamod, Mohannad" userId="51b5e356-4b7f-4de6-9c43-27b5e4bfa86f" providerId="ADAL" clId="{ACB00608-A619-4A30-B6BF-96B3A9B1D526}" dt="2023-09-20T23:00:07.038" v="467" actId="1076"/>
          <ac:picMkLst>
            <pc:docMk/>
            <pc:sldMk cId="1366029454" sldId="295"/>
            <ac:picMk id="7" creationId="{5DBC7783-AAF6-BED4-F441-01E53DDBA9DD}"/>
          </ac:picMkLst>
        </pc:picChg>
        <pc:picChg chg="add mod">
          <ac:chgData name="Elhamod, Mohannad" userId="51b5e356-4b7f-4de6-9c43-27b5e4bfa86f" providerId="ADAL" clId="{ACB00608-A619-4A30-B6BF-96B3A9B1D526}" dt="2023-09-20T22:52:48.858" v="423" actId="1076"/>
          <ac:picMkLst>
            <pc:docMk/>
            <pc:sldMk cId="1366029454" sldId="295"/>
            <ac:picMk id="2050" creationId="{65577CFE-E5EB-C0F1-0CEE-74E87DCFFAFD}"/>
          </ac:picMkLst>
        </pc:picChg>
        <pc:picChg chg="add mod">
          <ac:chgData name="Elhamod, Mohannad" userId="51b5e356-4b7f-4de6-9c43-27b5e4bfa86f" providerId="ADAL" clId="{ACB00608-A619-4A30-B6BF-96B3A9B1D526}" dt="2023-09-20T22:52:52.676" v="426" actId="1076"/>
          <ac:picMkLst>
            <pc:docMk/>
            <pc:sldMk cId="1366029454" sldId="295"/>
            <ac:picMk id="2052" creationId="{8351421A-F121-9A04-D0E1-04D0A0E5CE60}"/>
          </ac:picMkLst>
        </pc:picChg>
      </pc:sldChg>
      <pc:sldChg chg="addSp delSp modSp new mod ord">
        <pc:chgData name="Elhamod, Mohannad" userId="51b5e356-4b7f-4de6-9c43-27b5e4bfa86f" providerId="ADAL" clId="{ACB00608-A619-4A30-B6BF-96B3A9B1D526}" dt="2023-09-25T14:45:13.643" v="5225" actId="20577"/>
        <pc:sldMkLst>
          <pc:docMk/>
          <pc:sldMk cId="750453313" sldId="296"/>
        </pc:sldMkLst>
        <pc:spChg chg="mod">
          <ac:chgData name="Elhamod, Mohannad" userId="51b5e356-4b7f-4de6-9c43-27b5e4bfa86f" providerId="ADAL" clId="{ACB00608-A619-4A30-B6BF-96B3A9B1D526}" dt="2023-09-21T15:10:08.547" v="501" actId="20577"/>
          <ac:spMkLst>
            <pc:docMk/>
            <pc:sldMk cId="750453313" sldId="296"/>
            <ac:spMk id="2" creationId="{D857603D-77EE-5182-1DDD-FC5A97DC49F1}"/>
          </ac:spMkLst>
        </pc:spChg>
        <pc:spChg chg="del">
          <ac:chgData name="Elhamod, Mohannad" userId="51b5e356-4b7f-4de6-9c43-27b5e4bfa86f" providerId="ADAL" clId="{ACB00608-A619-4A30-B6BF-96B3A9B1D526}" dt="2023-09-21T15:10:03.198" v="480" actId="22"/>
          <ac:spMkLst>
            <pc:docMk/>
            <pc:sldMk cId="750453313" sldId="296"/>
            <ac:spMk id="3" creationId="{9D221BDE-D95A-6A3A-288A-27C2CA79DD06}"/>
          </ac:spMkLst>
        </pc:spChg>
        <pc:spChg chg="mod">
          <ac:chgData name="Elhamod, Mohannad" userId="51b5e356-4b7f-4de6-9c43-27b5e4bfa86f" providerId="ADAL" clId="{ACB00608-A619-4A30-B6BF-96B3A9B1D526}" dt="2023-09-25T12:59:23.105" v="4279"/>
          <ac:spMkLst>
            <pc:docMk/>
            <pc:sldMk cId="750453313" sldId="296"/>
            <ac:spMk id="5" creationId="{327D8FC3-337D-0BDF-FD4F-24520A94D194}"/>
          </ac:spMkLst>
        </pc:spChg>
        <pc:spChg chg="add mod">
          <ac:chgData name="Elhamod, Mohannad" userId="51b5e356-4b7f-4de6-9c43-27b5e4bfa86f" providerId="ADAL" clId="{ACB00608-A619-4A30-B6BF-96B3A9B1D526}" dt="2023-09-25T14:45:13.643" v="5225" actId="20577"/>
          <ac:spMkLst>
            <pc:docMk/>
            <pc:sldMk cId="750453313" sldId="296"/>
            <ac:spMk id="8" creationId="{CF34899F-B7ED-F772-DE98-F72EBE7478D5}"/>
          </ac:spMkLst>
        </pc:spChg>
        <pc:picChg chg="add mod ord">
          <ac:chgData name="Elhamod, Mohannad" userId="51b5e356-4b7f-4de6-9c43-27b5e4bfa86f" providerId="ADAL" clId="{ACB00608-A619-4A30-B6BF-96B3A9B1D526}" dt="2023-09-21T15:10:03.198" v="480" actId="22"/>
          <ac:picMkLst>
            <pc:docMk/>
            <pc:sldMk cId="750453313" sldId="296"/>
            <ac:picMk id="7" creationId="{2671157F-5485-8F0E-E0CE-04D59163892D}"/>
          </ac:picMkLst>
        </pc:picChg>
      </pc:sldChg>
      <pc:sldChg chg="addSp delSp modSp new del mod">
        <pc:chgData name="Elhamod, Mohannad" userId="51b5e356-4b7f-4de6-9c43-27b5e4bfa86f" providerId="ADAL" clId="{ACB00608-A619-4A30-B6BF-96B3A9B1D526}" dt="2023-09-21T23:36:49.419" v="4140" actId="47"/>
        <pc:sldMkLst>
          <pc:docMk/>
          <pc:sldMk cId="3780711484" sldId="297"/>
        </pc:sldMkLst>
        <pc:spChg chg="mod">
          <ac:chgData name="Elhamod, Mohannad" userId="51b5e356-4b7f-4de6-9c43-27b5e4bfa86f" providerId="ADAL" clId="{ACB00608-A619-4A30-B6BF-96B3A9B1D526}" dt="2023-09-21T15:33:55.488" v="506" actId="20577"/>
          <ac:spMkLst>
            <pc:docMk/>
            <pc:sldMk cId="3780711484" sldId="297"/>
            <ac:spMk id="3" creationId="{2769AD06-B02C-79E0-1778-6F5742F8B285}"/>
          </ac:spMkLst>
        </pc:spChg>
        <pc:spChg chg="add del">
          <ac:chgData name="Elhamod, Mohannad" userId="51b5e356-4b7f-4de6-9c43-27b5e4bfa86f" providerId="ADAL" clId="{ACB00608-A619-4A30-B6BF-96B3A9B1D526}" dt="2023-09-21T15:33:54.122" v="504" actId="22"/>
          <ac:spMkLst>
            <pc:docMk/>
            <pc:sldMk cId="3780711484" sldId="297"/>
            <ac:spMk id="7" creationId="{6670B4DE-959B-78D1-5580-4D33D1878B99}"/>
          </ac:spMkLst>
        </pc:spChg>
        <pc:picChg chg="add mod">
          <ac:chgData name="Elhamod, Mohannad" userId="51b5e356-4b7f-4de6-9c43-27b5e4bfa86f" providerId="ADAL" clId="{ACB00608-A619-4A30-B6BF-96B3A9B1D526}" dt="2023-09-21T15:36:38.265" v="509" actId="1076"/>
          <ac:picMkLst>
            <pc:docMk/>
            <pc:sldMk cId="3780711484" sldId="297"/>
            <ac:picMk id="9" creationId="{7B1FF798-D9D7-4793-4B88-756FE0159D03}"/>
          </ac:picMkLst>
        </pc:picChg>
      </pc:sldChg>
      <pc:sldChg chg="addSp new mod modShow">
        <pc:chgData name="Elhamod, Mohannad" userId="51b5e356-4b7f-4de6-9c43-27b5e4bfa86f" providerId="ADAL" clId="{ACB00608-A619-4A30-B6BF-96B3A9B1D526}" dt="2023-09-21T23:36:58.920" v="4141" actId="729"/>
        <pc:sldMkLst>
          <pc:docMk/>
          <pc:sldMk cId="690261768" sldId="298"/>
        </pc:sldMkLst>
        <pc:picChg chg="add">
          <ac:chgData name="Elhamod, Mohannad" userId="51b5e356-4b7f-4de6-9c43-27b5e4bfa86f" providerId="ADAL" clId="{ACB00608-A619-4A30-B6BF-96B3A9B1D526}" dt="2023-09-21T15:42:40.073" v="511"/>
          <ac:picMkLst>
            <pc:docMk/>
            <pc:sldMk cId="690261768" sldId="298"/>
            <ac:picMk id="3074" creationId="{9A013DBE-4709-BB10-2D04-E89C332E94B3}"/>
          </ac:picMkLst>
        </pc:picChg>
      </pc:sldChg>
      <pc:sldChg chg="addSp delSp modSp new mod ord">
        <pc:chgData name="Elhamod, Mohannad" userId="51b5e356-4b7f-4de6-9c43-27b5e4bfa86f" providerId="ADAL" clId="{ACB00608-A619-4A30-B6BF-96B3A9B1D526}" dt="2023-09-25T12:59:29.124" v="4281"/>
        <pc:sldMkLst>
          <pc:docMk/>
          <pc:sldMk cId="201022997" sldId="299"/>
        </pc:sldMkLst>
        <pc:spChg chg="mod">
          <ac:chgData name="Elhamod, Mohannad" userId="51b5e356-4b7f-4de6-9c43-27b5e4bfa86f" providerId="ADAL" clId="{ACB00608-A619-4A30-B6BF-96B3A9B1D526}" dt="2023-09-21T23:40:21.101" v="4216" actId="20577"/>
          <ac:spMkLst>
            <pc:docMk/>
            <pc:sldMk cId="201022997" sldId="299"/>
            <ac:spMk id="2" creationId="{07D240B0-1C95-2A19-193D-2383D2E81E47}"/>
          </ac:spMkLst>
        </pc:spChg>
        <pc:spChg chg="del">
          <ac:chgData name="Elhamod, Mohannad" userId="51b5e356-4b7f-4de6-9c43-27b5e4bfa86f" providerId="ADAL" clId="{ACB00608-A619-4A30-B6BF-96B3A9B1D526}" dt="2023-09-21T18:25:41.218" v="539" actId="22"/>
          <ac:spMkLst>
            <pc:docMk/>
            <pc:sldMk cId="201022997" sldId="299"/>
            <ac:spMk id="3" creationId="{D08186EE-CFC5-CD39-9D8A-896153540779}"/>
          </ac:spMkLst>
        </pc:spChg>
        <pc:spChg chg="mod">
          <ac:chgData name="Elhamod, Mohannad" userId="51b5e356-4b7f-4de6-9c43-27b5e4bfa86f" providerId="ADAL" clId="{ACB00608-A619-4A30-B6BF-96B3A9B1D526}" dt="2023-09-25T12:59:29.124" v="4281"/>
          <ac:spMkLst>
            <pc:docMk/>
            <pc:sldMk cId="201022997" sldId="299"/>
            <ac:spMk id="5" creationId="{2BF332F4-5DA2-0B1A-BEC2-32D06982D220}"/>
          </ac:spMkLst>
        </pc:spChg>
        <pc:picChg chg="add mod ord">
          <ac:chgData name="Elhamod, Mohannad" userId="51b5e356-4b7f-4de6-9c43-27b5e4bfa86f" providerId="ADAL" clId="{ACB00608-A619-4A30-B6BF-96B3A9B1D526}" dt="2023-09-21T23:40:25.931" v="4217" actId="1076"/>
          <ac:picMkLst>
            <pc:docMk/>
            <pc:sldMk cId="201022997" sldId="299"/>
            <ac:picMk id="7" creationId="{0657D635-CD5C-A581-343C-E21F8ADABC73}"/>
          </ac:picMkLst>
        </pc:picChg>
      </pc:sldChg>
      <pc:sldChg chg="new del">
        <pc:chgData name="Elhamod, Mohannad" userId="51b5e356-4b7f-4de6-9c43-27b5e4bfa86f" providerId="ADAL" clId="{ACB00608-A619-4A30-B6BF-96B3A9B1D526}" dt="2023-09-21T18:51:44.680" v="541" actId="47"/>
        <pc:sldMkLst>
          <pc:docMk/>
          <pc:sldMk cId="1650379732" sldId="300"/>
        </pc:sldMkLst>
      </pc:sldChg>
      <pc:sldChg chg="addSp delSp modSp add mod delAnim modAnim modNotesTx">
        <pc:chgData name="Elhamod, Mohannad" userId="51b5e356-4b7f-4de6-9c43-27b5e4bfa86f" providerId="ADAL" clId="{ACB00608-A619-4A30-B6BF-96B3A9B1D526}" dt="2023-09-25T14:31:48.218" v="5062" actId="1076"/>
        <pc:sldMkLst>
          <pc:docMk/>
          <pc:sldMk cId="1941898001" sldId="300"/>
        </pc:sldMkLst>
        <pc:spChg chg="mod">
          <ac:chgData name="Elhamod, Mohannad" userId="51b5e356-4b7f-4de6-9c43-27b5e4bfa86f" providerId="ADAL" clId="{ACB00608-A619-4A30-B6BF-96B3A9B1D526}" dt="2023-09-21T18:54:16.230" v="790" actId="5793"/>
          <ac:spMkLst>
            <pc:docMk/>
            <pc:sldMk cId="1941898001" sldId="300"/>
            <ac:spMk id="2" creationId="{AF04A135-1897-D33E-95D8-CD8294C3D987}"/>
          </ac:spMkLst>
        </pc:spChg>
        <pc:spChg chg="add mod">
          <ac:chgData name="Elhamod, Mohannad" userId="51b5e356-4b7f-4de6-9c43-27b5e4bfa86f" providerId="ADAL" clId="{ACB00608-A619-4A30-B6BF-96B3A9B1D526}" dt="2023-09-25T13:53:33.860" v="4528" actId="14100"/>
          <ac:spMkLst>
            <pc:docMk/>
            <pc:sldMk cId="1941898001" sldId="300"/>
            <ac:spMk id="3" creationId="{9D961C2F-356E-CAA7-A55D-2FD0E4E0DAD6}"/>
          </ac:spMkLst>
        </pc:spChg>
        <pc:spChg chg="mod">
          <ac:chgData name="Elhamod, Mohannad" userId="51b5e356-4b7f-4de6-9c43-27b5e4bfa86f" providerId="ADAL" clId="{ACB00608-A619-4A30-B6BF-96B3A9B1D526}" dt="2023-09-25T12:57:35.297" v="4238" actId="20577"/>
          <ac:spMkLst>
            <pc:docMk/>
            <pc:sldMk cId="1941898001" sldId="300"/>
            <ac:spMk id="5" creationId="{931F08E4-1985-5788-A1AA-CBF7B7939659}"/>
          </ac:spMkLst>
        </pc:spChg>
        <pc:spChg chg="add del mod">
          <ac:chgData name="Elhamod, Mohannad" userId="51b5e356-4b7f-4de6-9c43-27b5e4bfa86f" providerId="ADAL" clId="{ACB00608-A619-4A30-B6BF-96B3A9B1D526}" dt="2023-09-21T19:20:11.680" v="863" actId="478"/>
          <ac:spMkLst>
            <pc:docMk/>
            <pc:sldMk cId="1941898001" sldId="300"/>
            <ac:spMk id="11" creationId="{30F8F282-4483-8AD6-1742-A57C0A7A7CD6}"/>
          </ac:spMkLst>
        </pc:spChg>
        <pc:spChg chg="mod">
          <ac:chgData name="Elhamod, Mohannad" userId="51b5e356-4b7f-4de6-9c43-27b5e4bfa86f" providerId="ADAL" clId="{ACB00608-A619-4A30-B6BF-96B3A9B1D526}" dt="2023-09-25T13:55:24.049" v="4543" actId="1076"/>
          <ac:spMkLst>
            <pc:docMk/>
            <pc:sldMk cId="1941898001" sldId="300"/>
            <ac:spMk id="14" creationId="{B813BAE0-7624-56B0-F79B-B6BD638A6BCC}"/>
          </ac:spMkLst>
        </pc:spChg>
        <pc:spChg chg="del mod">
          <ac:chgData name="Elhamod, Mohannad" userId="51b5e356-4b7f-4de6-9c43-27b5e4bfa86f" providerId="ADAL" clId="{ACB00608-A619-4A30-B6BF-96B3A9B1D526}" dt="2023-09-21T19:20:30.446" v="867" actId="478"/>
          <ac:spMkLst>
            <pc:docMk/>
            <pc:sldMk cId="1941898001" sldId="300"/>
            <ac:spMk id="16" creationId="{038C93CD-4809-AAFF-A3BD-CA5D82C92D1E}"/>
          </ac:spMkLst>
        </pc:spChg>
        <pc:spChg chg="del mod">
          <ac:chgData name="Elhamod, Mohannad" userId="51b5e356-4b7f-4de6-9c43-27b5e4bfa86f" providerId="ADAL" clId="{ACB00608-A619-4A30-B6BF-96B3A9B1D526}" dt="2023-09-21T19:20:37.694" v="869" actId="478"/>
          <ac:spMkLst>
            <pc:docMk/>
            <pc:sldMk cId="1941898001" sldId="300"/>
            <ac:spMk id="18" creationId="{8ABC090E-B991-9C41-6961-906AB4DE0711}"/>
          </ac:spMkLst>
        </pc:spChg>
        <pc:spChg chg="del mod">
          <ac:chgData name="Elhamod, Mohannad" userId="51b5e356-4b7f-4de6-9c43-27b5e4bfa86f" providerId="ADAL" clId="{ACB00608-A619-4A30-B6BF-96B3A9B1D526}" dt="2023-09-21T19:20:35.194" v="868" actId="478"/>
          <ac:spMkLst>
            <pc:docMk/>
            <pc:sldMk cId="1941898001" sldId="300"/>
            <ac:spMk id="19" creationId="{C406A998-BA89-C086-FE53-3CD83434773A}"/>
          </ac:spMkLst>
        </pc:spChg>
        <pc:spChg chg="add mod">
          <ac:chgData name="Elhamod, Mohannad" userId="51b5e356-4b7f-4de6-9c43-27b5e4bfa86f" providerId="ADAL" clId="{ACB00608-A619-4A30-B6BF-96B3A9B1D526}" dt="2023-09-25T13:53:42.628" v="4532" actId="20577"/>
          <ac:spMkLst>
            <pc:docMk/>
            <pc:sldMk cId="1941898001" sldId="300"/>
            <ac:spMk id="21" creationId="{F0346DDB-71A3-75A6-96F8-7DF992B825BB}"/>
          </ac:spMkLst>
        </pc:spChg>
        <pc:spChg chg="add del mod">
          <ac:chgData name="Elhamod, Mohannad" userId="51b5e356-4b7f-4de6-9c43-27b5e4bfa86f" providerId="ADAL" clId="{ACB00608-A619-4A30-B6BF-96B3A9B1D526}" dt="2023-09-25T14:31:34.241" v="5060" actId="1076"/>
          <ac:spMkLst>
            <pc:docMk/>
            <pc:sldMk cId="1941898001" sldId="300"/>
            <ac:spMk id="23" creationId="{D2AE758C-644A-E583-41ED-9288BCBF03D2}"/>
          </ac:spMkLst>
        </pc:spChg>
        <pc:spChg chg="add mod">
          <ac:chgData name="Elhamod, Mohannad" userId="51b5e356-4b7f-4de6-9c43-27b5e4bfa86f" providerId="ADAL" clId="{ACB00608-A619-4A30-B6BF-96B3A9B1D526}" dt="2023-09-25T14:31:48.218" v="5062" actId="1076"/>
          <ac:spMkLst>
            <pc:docMk/>
            <pc:sldMk cId="1941898001" sldId="300"/>
            <ac:spMk id="24" creationId="{21363683-889C-3221-2076-227D65B290D9}"/>
          </ac:spMkLst>
        </pc:spChg>
        <pc:grpChg chg="add mod">
          <ac:chgData name="Elhamod, Mohannad" userId="51b5e356-4b7f-4de6-9c43-27b5e4bfa86f" providerId="ADAL" clId="{ACB00608-A619-4A30-B6BF-96B3A9B1D526}" dt="2023-09-25T13:55:24.049" v="4543" actId="1076"/>
          <ac:grpSpMkLst>
            <pc:docMk/>
            <pc:sldMk cId="1941898001" sldId="300"/>
            <ac:grpSpMk id="12" creationId="{A8026C4A-9556-5985-5BB6-7B546CD855FC}"/>
          </ac:grpSpMkLst>
        </pc:grpChg>
        <pc:grpChg chg="del mod">
          <ac:chgData name="Elhamod, Mohannad" userId="51b5e356-4b7f-4de6-9c43-27b5e4bfa86f" providerId="ADAL" clId="{ACB00608-A619-4A30-B6BF-96B3A9B1D526}" dt="2023-09-21T19:20:30.446" v="867" actId="478"/>
          <ac:grpSpMkLst>
            <pc:docMk/>
            <pc:sldMk cId="1941898001" sldId="300"/>
            <ac:grpSpMk id="13" creationId="{96460B8B-6DB1-C9F9-328F-333D558BAD1B}"/>
          </ac:grpSpMkLst>
        </pc:grpChg>
        <pc:grpChg chg="del mod">
          <ac:chgData name="Elhamod, Mohannad" userId="51b5e356-4b7f-4de6-9c43-27b5e4bfa86f" providerId="ADAL" clId="{ACB00608-A619-4A30-B6BF-96B3A9B1D526}" dt="2023-09-21T19:20:37.694" v="869" actId="478"/>
          <ac:grpSpMkLst>
            <pc:docMk/>
            <pc:sldMk cId="1941898001" sldId="300"/>
            <ac:grpSpMk id="15" creationId="{6AC3CDE5-FB24-EFD2-ACF6-85F6ECC1A419}"/>
          </ac:grpSpMkLst>
        </pc:grpChg>
        <pc:picChg chg="del">
          <ac:chgData name="Elhamod, Mohannad" userId="51b5e356-4b7f-4de6-9c43-27b5e4bfa86f" providerId="ADAL" clId="{ACB00608-A619-4A30-B6BF-96B3A9B1D526}" dt="2023-09-21T18:51:57.394" v="555" actId="478"/>
          <ac:picMkLst>
            <pc:docMk/>
            <pc:sldMk cId="1941898001" sldId="300"/>
            <ac:picMk id="6" creationId="{E8BFC2D8-DBCD-E7A4-15B1-7975525470D6}"/>
          </ac:picMkLst>
        </pc:picChg>
        <pc:picChg chg="del">
          <ac:chgData name="Elhamod, Mohannad" userId="51b5e356-4b7f-4de6-9c43-27b5e4bfa86f" providerId="ADAL" clId="{ACB00608-A619-4A30-B6BF-96B3A9B1D526}" dt="2023-09-21T18:51:57.394" v="555" actId="478"/>
          <ac:picMkLst>
            <pc:docMk/>
            <pc:sldMk cId="1941898001" sldId="300"/>
            <ac:picMk id="7" creationId="{6EECBD91-6F59-A0C0-821A-565067341E95}"/>
          </ac:picMkLst>
        </pc:picChg>
        <pc:picChg chg="del">
          <ac:chgData name="Elhamod, Mohannad" userId="51b5e356-4b7f-4de6-9c43-27b5e4bfa86f" providerId="ADAL" clId="{ACB00608-A619-4A30-B6BF-96B3A9B1D526}" dt="2023-09-21T18:51:57.394" v="555" actId="478"/>
          <ac:picMkLst>
            <pc:docMk/>
            <pc:sldMk cId="1941898001" sldId="300"/>
            <ac:picMk id="8" creationId="{E2800B4B-89BD-F4FA-8707-4C25A3C270CD}"/>
          </ac:picMkLst>
        </pc:picChg>
        <pc:picChg chg="del">
          <ac:chgData name="Elhamod, Mohannad" userId="51b5e356-4b7f-4de6-9c43-27b5e4bfa86f" providerId="ADAL" clId="{ACB00608-A619-4A30-B6BF-96B3A9B1D526}" dt="2023-09-21T18:55:14.876" v="805" actId="478"/>
          <ac:picMkLst>
            <pc:docMk/>
            <pc:sldMk cId="1941898001" sldId="300"/>
            <ac:picMk id="9" creationId="{010C964D-224D-98DE-F6CA-15354DABD224}"/>
          </ac:picMkLst>
        </pc:picChg>
        <pc:picChg chg="add del mod">
          <ac:chgData name="Elhamod, Mohannad" userId="51b5e356-4b7f-4de6-9c43-27b5e4bfa86f" providerId="ADAL" clId="{ACB00608-A619-4A30-B6BF-96B3A9B1D526}" dt="2023-09-21T19:20:11.680" v="863" actId="478"/>
          <ac:picMkLst>
            <pc:docMk/>
            <pc:sldMk cId="1941898001" sldId="300"/>
            <ac:picMk id="10" creationId="{BA577D9F-7782-1701-974A-4BB370906F7A}"/>
          </ac:picMkLst>
        </pc:picChg>
        <pc:picChg chg="mod">
          <ac:chgData name="Elhamod, Mohannad" userId="51b5e356-4b7f-4de6-9c43-27b5e4bfa86f" providerId="ADAL" clId="{ACB00608-A619-4A30-B6BF-96B3A9B1D526}" dt="2023-09-25T13:55:24.049" v="4543" actId="1076"/>
          <ac:picMkLst>
            <pc:docMk/>
            <pc:sldMk cId="1941898001" sldId="300"/>
            <ac:picMk id="17" creationId="{E5397490-C98D-6EA6-38D8-8AB45734B8FE}"/>
          </ac:picMkLst>
        </pc:picChg>
        <pc:picChg chg="add mod">
          <ac:chgData name="Elhamod, Mohannad" userId="51b5e356-4b7f-4de6-9c43-27b5e4bfa86f" providerId="ADAL" clId="{ACB00608-A619-4A30-B6BF-96B3A9B1D526}" dt="2023-09-25T14:31:25.273" v="5057" actId="1076"/>
          <ac:picMkLst>
            <pc:docMk/>
            <pc:sldMk cId="1941898001" sldId="300"/>
            <ac:picMk id="22" creationId="{8AA2CC38-8F48-2757-485E-972DB875F6BD}"/>
          </ac:picMkLst>
        </pc:picChg>
        <pc:picChg chg="del">
          <ac:chgData name="Elhamod, Mohannad" userId="51b5e356-4b7f-4de6-9c43-27b5e4bfa86f" providerId="ADAL" clId="{ACB00608-A619-4A30-B6BF-96B3A9B1D526}" dt="2023-09-21T18:51:57.394" v="555" actId="478"/>
          <ac:picMkLst>
            <pc:docMk/>
            <pc:sldMk cId="1941898001" sldId="300"/>
            <ac:picMk id="1026" creationId="{A43625E4-73E9-C48C-8D3D-BC54D41DEE35}"/>
          </ac:picMkLst>
        </pc:picChg>
        <pc:picChg chg="del">
          <ac:chgData name="Elhamod, Mohannad" userId="51b5e356-4b7f-4de6-9c43-27b5e4bfa86f" providerId="ADAL" clId="{ACB00608-A619-4A30-B6BF-96B3A9B1D526}" dt="2023-09-21T18:51:57.394" v="555" actId="478"/>
          <ac:picMkLst>
            <pc:docMk/>
            <pc:sldMk cId="1941898001" sldId="300"/>
            <ac:picMk id="1028" creationId="{6CE09C97-F318-DD43-C727-606FF87C70A7}"/>
          </ac:picMkLst>
        </pc:picChg>
      </pc:sldChg>
      <pc:sldChg chg="addSp delSp modSp add mod">
        <pc:chgData name="Elhamod, Mohannad" userId="51b5e356-4b7f-4de6-9c43-27b5e4bfa86f" providerId="ADAL" clId="{ACB00608-A619-4A30-B6BF-96B3A9B1D526}" dt="2023-09-25T14:32:02.935" v="5065" actId="1076"/>
        <pc:sldMkLst>
          <pc:docMk/>
          <pc:sldMk cId="932786749" sldId="301"/>
        </pc:sldMkLst>
        <pc:spChg chg="mod">
          <ac:chgData name="Elhamod, Mohannad" userId="51b5e356-4b7f-4de6-9c43-27b5e4bfa86f" providerId="ADAL" clId="{ACB00608-A619-4A30-B6BF-96B3A9B1D526}" dt="2023-09-25T12:58:05.904" v="4259"/>
          <ac:spMkLst>
            <pc:docMk/>
            <pc:sldMk cId="932786749" sldId="301"/>
            <ac:spMk id="5" creationId="{E3836FB4-720C-0E41-BD00-5E361110EF12}"/>
          </ac:spMkLst>
        </pc:spChg>
        <pc:spChg chg="add mod">
          <ac:chgData name="Elhamod, Mohannad" userId="51b5e356-4b7f-4de6-9c43-27b5e4bfa86f" providerId="ADAL" clId="{ACB00608-A619-4A30-B6BF-96B3A9B1D526}" dt="2023-09-25T14:00:01.101" v="4601" actId="14100"/>
          <ac:spMkLst>
            <pc:docMk/>
            <pc:sldMk cId="932786749" sldId="301"/>
            <ac:spMk id="7" creationId="{64571CB6-EB95-3F38-3555-4096EB1F9132}"/>
          </ac:spMkLst>
        </pc:spChg>
        <pc:spChg chg="add mod">
          <ac:chgData name="Elhamod, Mohannad" userId="51b5e356-4b7f-4de6-9c43-27b5e4bfa86f" providerId="ADAL" clId="{ACB00608-A619-4A30-B6BF-96B3A9B1D526}" dt="2023-09-25T13:59:57.858" v="4600" actId="14100"/>
          <ac:spMkLst>
            <pc:docMk/>
            <pc:sldMk cId="932786749" sldId="301"/>
            <ac:spMk id="8" creationId="{EE69A506-A5D5-D726-CD4F-02B71837E0E2}"/>
          </ac:spMkLst>
        </pc:spChg>
        <pc:spChg chg="add mod">
          <ac:chgData name="Elhamod, Mohannad" userId="51b5e356-4b7f-4de6-9c43-27b5e4bfa86f" providerId="ADAL" clId="{ACB00608-A619-4A30-B6BF-96B3A9B1D526}" dt="2023-09-25T14:32:02.935" v="5065" actId="1076"/>
          <ac:spMkLst>
            <pc:docMk/>
            <pc:sldMk cId="932786749" sldId="301"/>
            <ac:spMk id="13" creationId="{F2029FB7-EBF4-A847-0762-34CD68A0A7F4}"/>
          </ac:spMkLst>
        </pc:spChg>
        <pc:spChg chg="mod">
          <ac:chgData name="Elhamod, Mohannad" userId="51b5e356-4b7f-4de6-9c43-27b5e4bfa86f" providerId="ADAL" clId="{ACB00608-A619-4A30-B6BF-96B3A9B1D526}" dt="2023-09-25T13:56:57.610" v="4580" actId="20577"/>
          <ac:spMkLst>
            <pc:docMk/>
            <pc:sldMk cId="932786749" sldId="301"/>
            <ac:spMk id="22" creationId="{6AEF72E8-7144-5FED-8C80-63BF105C2046}"/>
          </ac:spMkLst>
        </pc:spChg>
        <pc:grpChg chg="add mod">
          <ac:chgData name="Elhamod, Mohannad" userId="51b5e356-4b7f-4de6-9c43-27b5e4bfa86f" providerId="ADAL" clId="{ACB00608-A619-4A30-B6BF-96B3A9B1D526}" dt="2023-09-25T13:59:53.162" v="4599" actId="164"/>
          <ac:grpSpMkLst>
            <pc:docMk/>
            <pc:sldMk cId="932786749" sldId="301"/>
            <ac:grpSpMk id="9" creationId="{09C387E0-5DBF-367F-F022-3CFA29781623}"/>
          </ac:grpSpMkLst>
        </pc:grpChg>
        <pc:grpChg chg="del">
          <ac:chgData name="Elhamod, Mohannad" userId="51b5e356-4b7f-4de6-9c43-27b5e4bfa86f" providerId="ADAL" clId="{ACB00608-A619-4A30-B6BF-96B3A9B1D526}" dt="2023-09-21T19:53:21.277" v="1007" actId="478"/>
          <ac:grpSpMkLst>
            <pc:docMk/>
            <pc:sldMk cId="932786749" sldId="301"/>
            <ac:grpSpMk id="24" creationId="{C959712F-9F65-3232-AF62-3817F905980F}"/>
          </ac:grpSpMkLst>
        </pc:grpChg>
        <pc:picChg chg="add mod">
          <ac:chgData name="Elhamod, Mohannad" userId="51b5e356-4b7f-4de6-9c43-27b5e4bfa86f" providerId="ADAL" clId="{ACB00608-A619-4A30-B6BF-96B3A9B1D526}" dt="2023-09-25T13:59:53.162" v="4599" actId="164"/>
          <ac:picMkLst>
            <pc:docMk/>
            <pc:sldMk cId="932786749" sldId="301"/>
            <ac:picMk id="6" creationId="{A3A1A82F-4E25-7E73-2D9D-7C07BEE69D60}"/>
          </ac:picMkLst>
        </pc:picChg>
        <pc:picChg chg="del">
          <ac:chgData name="Elhamod, Mohannad" userId="51b5e356-4b7f-4de6-9c43-27b5e4bfa86f" providerId="ADAL" clId="{ACB00608-A619-4A30-B6BF-96B3A9B1D526}" dt="2023-09-21T19:53:21.277" v="1007" actId="478"/>
          <ac:picMkLst>
            <pc:docMk/>
            <pc:sldMk cId="932786749" sldId="301"/>
            <ac:picMk id="20" creationId="{4B47BD20-9DAC-BEC2-D37A-0068B4C332CA}"/>
          </ac:picMkLst>
        </pc:picChg>
      </pc:sldChg>
      <pc:sldChg chg="addSp delSp modSp add mod modAnim">
        <pc:chgData name="Elhamod, Mohannad" userId="51b5e356-4b7f-4de6-9c43-27b5e4bfa86f" providerId="ADAL" clId="{ACB00608-A619-4A30-B6BF-96B3A9B1D526}" dt="2023-09-25T14:32:07.776" v="5067" actId="1076"/>
        <pc:sldMkLst>
          <pc:docMk/>
          <pc:sldMk cId="3969190504" sldId="302"/>
        </pc:sldMkLst>
        <pc:spChg chg="mod">
          <ac:chgData name="Elhamod, Mohannad" userId="51b5e356-4b7f-4de6-9c43-27b5e4bfa86f" providerId="ADAL" clId="{ACB00608-A619-4A30-B6BF-96B3A9B1D526}" dt="2023-09-25T14:03:52.836" v="4649"/>
          <ac:spMkLst>
            <pc:docMk/>
            <pc:sldMk cId="3969190504" sldId="302"/>
            <ac:spMk id="2" creationId="{FB045C16-3C48-914A-87B5-81D162BE3F85}"/>
          </ac:spMkLst>
        </pc:spChg>
        <pc:spChg chg="mod">
          <ac:chgData name="Elhamod, Mohannad" userId="51b5e356-4b7f-4de6-9c43-27b5e4bfa86f" providerId="ADAL" clId="{ACB00608-A619-4A30-B6BF-96B3A9B1D526}" dt="2023-09-25T12:58:09.322" v="4260"/>
          <ac:spMkLst>
            <pc:docMk/>
            <pc:sldMk cId="3969190504" sldId="302"/>
            <ac:spMk id="5" creationId="{E3836FB4-720C-0E41-BD00-5E361110EF12}"/>
          </ac:spMkLst>
        </pc:spChg>
        <pc:spChg chg="mod topLvl">
          <ac:chgData name="Elhamod, Mohannad" userId="51b5e356-4b7f-4de6-9c43-27b5e4bfa86f" providerId="ADAL" clId="{ACB00608-A619-4A30-B6BF-96B3A9B1D526}" dt="2023-09-25T14:02:54.256" v="4634" actId="164"/>
          <ac:spMkLst>
            <pc:docMk/>
            <pc:sldMk cId="3969190504" sldId="302"/>
            <ac:spMk id="8" creationId="{A0C9DD60-7986-6AB8-F4C6-67A3E1F5B6E2}"/>
          </ac:spMkLst>
        </pc:spChg>
        <pc:spChg chg="mod">
          <ac:chgData name="Elhamod, Mohannad" userId="51b5e356-4b7f-4de6-9c43-27b5e4bfa86f" providerId="ADAL" clId="{ACB00608-A619-4A30-B6BF-96B3A9B1D526}" dt="2023-09-25T14:02:46.338" v="4633" actId="165"/>
          <ac:spMkLst>
            <pc:docMk/>
            <pc:sldMk cId="3969190504" sldId="302"/>
            <ac:spMk id="10" creationId="{F48D4AA7-50D0-238C-33F3-38F5519F1B60}"/>
          </ac:spMkLst>
        </pc:spChg>
        <pc:spChg chg="mod">
          <ac:chgData name="Elhamod, Mohannad" userId="51b5e356-4b7f-4de6-9c43-27b5e4bfa86f" providerId="ADAL" clId="{ACB00608-A619-4A30-B6BF-96B3A9B1D526}" dt="2023-09-25T14:02:46.338" v="4633" actId="165"/>
          <ac:spMkLst>
            <pc:docMk/>
            <pc:sldMk cId="3969190504" sldId="302"/>
            <ac:spMk id="12" creationId="{00B6570D-7E30-694D-2F2F-DAF5CF845C8C}"/>
          </ac:spMkLst>
        </pc:spChg>
        <pc:spChg chg="mod">
          <ac:chgData name="Elhamod, Mohannad" userId="51b5e356-4b7f-4de6-9c43-27b5e4bfa86f" providerId="ADAL" clId="{ACB00608-A619-4A30-B6BF-96B3A9B1D526}" dt="2023-09-25T14:02:46.338" v="4633" actId="165"/>
          <ac:spMkLst>
            <pc:docMk/>
            <pc:sldMk cId="3969190504" sldId="302"/>
            <ac:spMk id="13" creationId="{288CBD90-33F6-9307-72EB-5E9DA3A19284}"/>
          </ac:spMkLst>
        </pc:spChg>
        <pc:spChg chg="add mod topLvl">
          <ac:chgData name="Elhamod, Mohannad" userId="51b5e356-4b7f-4de6-9c43-27b5e4bfa86f" providerId="ADAL" clId="{ACB00608-A619-4A30-B6BF-96B3A9B1D526}" dt="2023-09-25T14:01:38.319" v="4619" actId="1037"/>
          <ac:spMkLst>
            <pc:docMk/>
            <pc:sldMk cId="3969190504" sldId="302"/>
            <ac:spMk id="14" creationId="{DFD2012E-4B32-C372-D253-FF6828FF84BC}"/>
          </ac:spMkLst>
        </pc:spChg>
        <pc:spChg chg="add mod">
          <ac:chgData name="Elhamod, Mohannad" userId="51b5e356-4b7f-4de6-9c43-27b5e4bfa86f" providerId="ADAL" clId="{ACB00608-A619-4A30-B6BF-96B3A9B1D526}" dt="2023-09-25T14:01:42.192" v="4621" actId="1076"/>
          <ac:spMkLst>
            <pc:docMk/>
            <pc:sldMk cId="3969190504" sldId="302"/>
            <ac:spMk id="18" creationId="{A30E5B41-ECF3-4B6E-873D-FF6841A8BDEE}"/>
          </ac:spMkLst>
        </pc:spChg>
        <pc:spChg chg="add mod">
          <ac:chgData name="Elhamod, Mohannad" userId="51b5e356-4b7f-4de6-9c43-27b5e4bfa86f" providerId="ADAL" clId="{ACB00608-A619-4A30-B6BF-96B3A9B1D526}" dt="2023-09-25T14:01:46.477" v="4623" actId="1076"/>
          <ac:spMkLst>
            <pc:docMk/>
            <pc:sldMk cId="3969190504" sldId="302"/>
            <ac:spMk id="19" creationId="{84C4264D-FD0F-8E7F-4F4E-40715CE760A0}"/>
          </ac:spMkLst>
        </pc:spChg>
        <pc:spChg chg="add mod">
          <ac:chgData name="Elhamod, Mohannad" userId="51b5e356-4b7f-4de6-9c43-27b5e4bfa86f" providerId="ADAL" clId="{ACB00608-A619-4A30-B6BF-96B3A9B1D526}" dt="2023-09-25T14:01:50.074" v="4625" actId="1076"/>
          <ac:spMkLst>
            <pc:docMk/>
            <pc:sldMk cId="3969190504" sldId="302"/>
            <ac:spMk id="20" creationId="{66BD7794-E61F-E707-B018-4A00916D1127}"/>
          </ac:spMkLst>
        </pc:spChg>
        <pc:spChg chg="add mod">
          <ac:chgData name="Elhamod, Mohannad" userId="51b5e356-4b7f-4de6-9c43-27b5e4bfa86f" providerId="ADAL" clId="{ACB00608-A619-4A30-B6BF-96B3A9B1D526}" dt="2023-09-25T14:01:54.790" v="4627" actId="1076"/>
          <ac:spMkLst>
            <pc:docMk/>
            <pc:sldMk cId="3969190504" sldId="302"/>
            <ac:spMk id="21" creationId="{221DF33F-F96E-4E2D-70F3-CC0A49A81E6C}"/>
          </ac:spMkLst>
        </pc:spChg>
        <pc:spChg chg="mod">
          <ac:chgData name="Elhamod, Mohannad" userId="51b5e356-4b7f-4de6-9c43-27b5e4bfa86f" providerId="ADAL" clId="{ACB00608-A619-4A30-B6BF-96B3A9B1D526}" dt="2023-09-25T14:04:05.270" v="4652" actId="1076"/>
          <ac:spMkLst>
            <pc:docMk/>
            <pc:sldMk cId="3969190504" sldId="302"/>
            <ac:spMk id="22" creationId="{6AEF72E8-7144-5FED-8C80-63BF105C2046}"/>
          </ac:spMkLst>
        </pc:spChg>
        <pc:spChg chg="add mod">
          <ac:chgData name="Elhamod, Mohannad" userId="51b5e356-4b7f-4de6-9c43-27b5e4bfa86f" providerId="ADAL" clId="{ACB00608-A619-4A30-B6BF-96B3A9B1D526}" dt="2023-09-25T14:01:57.723" v="4629" actId="1076"/>
          <ac:spMkLst>
            <pc:docMk/>
            <pc:sldMk cId="3969190504" sldId="302"/>
            <ac:spMk id="23" creationId="{0454E4F6-AA44-8D55-BCE1-E030A6B58260}"/>
          </ac:spMkLst>
        </pc:spChg>
        <pc:spChg chg="add mod">
          <ac:chgData name="Elhamod, Mohannad" userId="51b5e356-4b7f-4de6-9c43-27b5e4bfa86f" providerId="ADAL" clId="{ACB00608-A619-4A30-B6BF-96B3A9B1D526}" dt="2023-09-25T14:02:02.393" v="4631" actId="1076"/>
          <ac:spMkLst>
            <pc:docMk/>
            <pc:sldMk cId="3969190504" sldId="302"/>
            <ac:spMk id="24" creationId="{6E45D566-9222-8CB0-04C3-FF6021B2A7B4}"/>
          </ac:spMkLst>
        </pc:spChg>
        <pc:spChg chg="add mod">
          <ac:chgData name="Elhamod, Mohannad" userId="51b5e356-4b7f-4de6-9c43-27b5e4bfa86f" providerId="ADAL" clId="{ACB00608-A619-4A30-B6BF-96B3A9B1D526}" dt="2023-09-25T14:04:00.693" v="4651" actId="1076"/>
          <ac:spMkLst>
            <pc:docMk/>
            <pc:sldMk cId="3969190504" sldId="302"/>
            <ac:spMk id="27" creationId="{486386BD-97CD-5E9A-DC12-4A5D0467C545}"/>
          </ac:spMkLst>
        </pc:spChg>
        <pc:spChg chg="add mod">
          <ac:chgData name="Elhamod, Mohannad" userId="51b5e356-4b7f-4de6-9c43-27b5e4bfa86f" providerId="ADAL" clId="{ACB00608-A619-4A30-B6BF-96B3A9B1D526}" dt="2023-09-25T14:32:07.776" v="5067" actId="1076"/>
          <ac:spMkLst>
            <pc:docMk/>
            <pc:sldMk cId="3969190504" sldId="302"/>
            <ac:spMk id="28" creationId="{8E24720B-DB70-6D24-179A-2932335F5C17}"/>
          </ac:spMkLst>
        </pc:spChg>
        <pc:grpChg chg="add del mod topLvl">
          <ac:chgData name="Elhamod, Mohannad" userId="51b5e356-4b7f-4de6-9c43-27b5e4bfa86f" providerId="ADAL" clId="{ACB00608-A619-4A30-B6BF-96B3A9B1D526}" dt="2023-09-25T14:02:46.338" v="4633" actId="165"/>
          <ac:grpSpMkLst>
            <pc:docMk/>
            <pc:sldMk cId="3969190504" sldId="302"/>
            <ac:grpSpMk id="3" creationId="{9472DBF8-B2BF-0887-4044-5FAC91258B50}"/>
          </ac:grpSpMkLst>
        </pc:grpChg>
        <pc:grpChg chg="mod topLvl">
          <ac:chgData name="Elhamod, Mohannad" userId="51b5e356-4b7f-4de6-9c43-27b5e4bfa86f" providerId="ADAL" clId="{ACB00608-A619-4A30-B6BF-96B3A9B1D526}" dt="2023-09-25T14:02:54.256" v="4634" actId="164"/>
          <ac:grpSpMkLst>
            <pc:docMk/>
            <pc:sldMk cId="3969190504" sldId="302"/>
            <ac:grpSpMk id="7" creationId="{2108198F-B160-A951-7E6B-4262115C169F}"/>
          </ac:grpSpMkLst>
        </pc:grpChg>
        <pc:grpChg chg="mod">
          <ac:chgData name="Elhamod, Mohannad" userId="51b5e356-4b7f-4de6-9c43-27b5e4bfa86f" providerId="ADAL" clId="{ACB00608-A619-4A30-B6BF-96B3A9B1D526}" dt="2023-09-25T14:02:46.338" v="4633" actId="165"/>
          <ac:grpSpMkLst>
            <pc:docMk/>
            <pc:sldMk cId="3969190504" sldId="302"/>
            <ac:grpSpMk id="9" creationId="{8761F464-F533-3221-F1F3-2398C1E06A99}"/>
          </ac:grpSpMkLst>
        </pc:grpChg>
        <pc:grpChg chg="add del mod">
          <ac:chgData name="Elhamod, Mohannad" userId="51b5e356-4b7f-4de6-9c43-27b5e4bfa86f" providerId="ADAL" clId="{ACB00608-A619-4A30-B6BF-96B3A9B1D526}" dt="2023-09-25T14:00:37.737" v="4604" actId="165"/>
          <ac:grpSpMkLst>
            <pc:docMk/>
            <pc:sldMk cId="3969190504" sldId="302"/>
            <ac:grpSpMk id="15" creationId="{42BBCA4A-ECE9-F17D-1840-EF21CFE9EBB3}"/>
          </ac:grpSpMkLst>
        </pc:grpChg>
        <pc:grpChg chg="add mod">
          <ac:chgData name="Elhamod, Mohannad" userId="51b5e356-4b7f-4de6-9c43-27b5e4bfa86f" providerId="ADAL" clId="{ACB00608-A619-4A30-B6BF-96B3A9B1D526}" dt="2023-09-25T14:00:47.365" v="4606" actId="338"/>
          <ac:grpSpMkLst>
            <pc:docMk/>
            <pc:sldMk cId="3969190504" sldId="302"/>
            <ac:grpSpMk id="16" creationId="{F47B8C98-E1AE-91EE-C752-26A84BF30662}"/>
          </ac:grpSpMkLst>
        </pc:grpChg>
        <pc:grpChg chg="add del mod">
          <ac:chgData name="Elhamod, Mohannad" userId="51b5e356-4b7f-4de6-9c43-27b5e4bfa86f" providerId="ADAL" clId="{ACB00608-A619-4A30-B6BF-96B3A9B1D526}" dt="2023-09-25T14:01:09.897" v="4612" actId="165"/>
          <ac:grpSpMkLst>
            <pc:docMk/>
            <pc:sldMk cId="3969190504" sldId="302"/>
            <ac:grpSpMk id="17" creationId="{414624BF-5D8E-CE2E-1813-0079701B89D2}"/>
          </ac:grpSpMkLst>
        </pc:grpChg>
        <pc:grpChg chg="add mod">
          <ac:chgData name="Elhamod, Mohannad" userId="51b5e356-4b7f-4de6-9c43-27b5e4bfa86f" providerId="ADAL" clId="{ACB00608-A619-4A30-B6BF-96B3A9B1D526}" dt="2023-09-25T14:02:54.256" v="4634" actId="164"/>
          <ac:grpSpMkLst>
            <pc:docMk/>
            <pc:sldMk cId="3969190504" sldId="302"/>
            <ac:grpSpMk id="25" creationId="{B73F5C3E-8648-F0EB-9598-59B1AFFDC576}"/>
          </ac:grpSpMkLst>
        </pc:grpChg>
        <pc:picChg chg="del">
          <ac:chgData name="Elhamod, Mohannad" userId="51b5e356-4b7f-4de6-9c43-27b5e4bfa86f" providerId="ADAL" clId="{ACB00608-A619-4A30-B6BF-96B3A9B1D526}" dt="2023-09-21T20:02:17.811" v="1308" actId="478"/>
          <ac:picMkLst>
            <pc:docMk/>
            <pc:sldMk cId="3969190504" sldId="302"/>
            <ac:picMk id="6" creationId="{A3A1A82F-4E25-7E73-2D9D-7C07BEE69D60}"/>
          </ac:picMkLst>
        </pc:picChg>
        <pc:picChg chg="mod">
          <ac:chgData name="Elhamod, Mohannad" userId="51b5e356-4b7f-4de6-9c43-27b5e4bfa86f" providerId="ADAL" clId="{ACB00608-A619-4A30-B6BF-96B3A9B1D526}" dt="2023-09-25T14:02:46.338" v="4633" actId="165"/>
          <ac:picMkLst>
            <pc:docMk/>
            <pc:sldMk cId="3969190504" sldId="302"/>
            <ac:picMk id="11" creationId="{09971B1F-7741-D241-4009-44A31889BF58}"/>
          </ac:picMkLst>
        </pc:picChg>
      </pc:sldChg>
      <pc:sldChg chg="addSp delSp modSp add mod modAnim">
        <pc:chgData name="Elhamod, Mohannad" userId="51b5e356-4b7f-4de6-9c43-27b5e4bfa86f" providerId="ADAL" clId="{ACB00608-A619-4A30-B6BF-96B3A9B1D526}" dt="2023-09-25T14:32:19.792" v="5069" actId="1076"/>
        <pc:sldMkLst>
          <pc:docMk/>
          <pc:sldMk cId="54357501" sldId="303"/>
        </pc:sldMkLst>
        <pc:spChg chg="mod">
          <ac:chgData name="Elhamod, Mohannad" userId="51b5e356-4b7f-4de6-9c43-27b5e4bfa86f" providerId="ADAL" clId="{ACB00608-A619-4A30-B6BF-96B3A9B1D526}" dt="2023-09-25T12:58:11.582" v="4261"/>
          <ac:spMkLst>
            <pc:docMk/>
            <pc:sldMk cId="54357501" sldId="303"/>
            <ac:spMk id="5" creationId="{E3836FB4-720C-0E41-BD00-5E361110EF12}"/>
          </ac:spMkLst>
        </pc:spChg>
        <pc:spChg chg="del">
          <ac:chgData name="Elhamod, Mohannad" userId="51b5e356-4b7f-4de6-9c43-27b5e4bfa86f" providerId="ADAL" clId="{ACB00608-A619-4A30-B6BF-96B3A9B1D526}" dt="2023-09-21T20:43:27.794" v="1653" actId="478"/>
          <ac:spMkLst>
            <pc:docMk/>
            <pc:sldMk cId="54357501" sldId="303"/>
            <ac:spMk id="14" creationId="{DFD2012E-4B32-C372-D253-FF6828FF84BC}"/>
          </ac:spMkLst>
        </pc:spChg>
        <pc:spChg chg="add del mod">
          <ac:chgData name="Elhamod, Mohannad" userId="51b5e356-4b7f-4de6-9c43-27b5e4bfa86f" providerId="ADAL" clId="{ACB00608-A619-4A30-B6BF-96B3A9B1D526}" dt="2023-09-21T20:57:06.779" v="1746" actId="14100"/>
          <ac:spMkLst>
            <pc:docMk/>
            <pc:sldMk cId="54357501" sldId="303"/>
            <ac:spMk id="15" creationId="{893D6228-05F4-F0D1-B891-FDBA97AEBC06}"/>
          </ac:spMkLst>
        </pc:spChg>
        <pc:spChg chg="add del mod">
          <ac:chgData name="Elhamod, Mohannad" userId="51b5e356-4b7f-4de6-9c43-27b5e4bfa86f" providerId="ADAL" clId="{ACB00608-A619-4A30-B6BF-96B3A9B1D526}" dt="2023-09-21T20:57:10.379" v="1747" actId="14100"/>
          <ac:spMkLst>
            <pc:docMk/>
            <pc:sldMk cId="54357501" sldId="303"/>
            <ac:spMk id="16" creationId="{9DE253D1-35CE-E32C-8A61-FCA2174A94BC}"/>
          </ac:spMkLst>
        </pc:spChg>
        <pc:spChg chg="add del mod">
          <ac:chgData name="Elhamod, Mohannad" userId="51b5e356-4b7f-4de6-9c43-27b5e4bfa86f" providerId="ADAL" clId="{ACB00608-A619-4A30-B6BF-96B3A9B1D526}" dt="2023-09-21T20:57:01.649" v="1745" actId="14100"/>
          <ac:spMkLst>
            <pc:docMk/>
            <pc:sldMk cId="54357501" sldId="303"/>
            <ac:spMk id="17" creationId="{B0223176-8DEF-E0CF-4CB7-54A1A78DA968}"/>
          </ac:spMkLst>
        </pc:spChg>
        <pc:spChg chg="mod">
          <ac:chgData name="Elhamod, Mohannad" userId="51b5e356-4b7f-4de6-9c43-27b5e4bfa86f" providerId="ADAL" clId="{ACB00608-A619-4A30-B6BF-96B3A9B1D526}" dt="2023-09-21T20:55:27.718" v="1731" actId="20577"/>
          <ac:spMkLst>
            <pc:docMk/>
            <pc:sldMk cId="54357501" sldId="303"/>
            <ac:spMk id="22" creationId="{6AEF72E8-7144-5FED-8C80-63BF105C2046}"/>
          </ac:spMkLst>
        </pc:spChg>
        <pc:spChg chg="mod">
          <ac:chgData name="Elhamod, Mohannad" userId="51b5e356-4b7f-4de6-9c43-27b5e4bfa86f" providerId="ADAL" clId="{ACB00608-A619-4A30-B6BF-96B3A9B1D526}" dt="2023-09-21T20:57:25.709" v="1752"/>
          <ac:spMkLst>
            <pc:docMk/>
            <pc:sldMk cId="54357501" sldId="303"/>
            <ac:spMk id="24" creationId="{8EF05936-F399-1977-F58D-3588B7E11EC0}"/>
          </ac:spMkLst>
        </pc:spChg>
        <pc:spChg chg="mod">
          <ac:chgData name="Elhamod, Mohannad" userId="51b5e356-4b7f-4de6-9c43-27b5e4bfa86f" providerId="ADAL" clId="{ACB00608-A619-4A30-B6BF-96B3A9B1D526}" dt="2023-09-21T20:57:25.709" v="1752"/>
          <ac:spMkLst>
            <pc:docMk/>
            <pc:sldMk cId="54357501" sldId="303"/>
            <ac:spMk id="26" creationId="{B5748FDE-9A15-EE44-6427-39E4B0DF2AF4}"/>
          </ac:spMkLst>
        </pc:spChg>
        <pc:spChg chg="mod">
          <ac:chgData name="Elhamod, Mohannad" userId="51b5e356-4b7f-4de6-9c43-27b5e4bfa86f" providerId="ADAL" clId="{ACB00608-A619-4A30-B6BF-96B3A9B1D526}" dt="2023-09-21T20:57:25.709" v="1752"/>
          <ac:spMkLst>
            <pc:docMk/>
            <pc:sldMk cId="54357501" sldId="303"/>
            <ac:spMk id="28" creationId="{DEAEB8BE-E73E-8E45-DB9F-6C0C28D9448A}"/>
          </ac:spMkLst>
        </pc:spChg>
        <pc:spChg chg="mod">
          <ac:chgData name="Elhamod, Mohannad" userId="51b5e356-4b7f-4de6-9c43-27b5e4bfa86f" providerId="ADAL" clId="{ACB00608-A619-4A30-B6BF-96B3A9B1D526}" dt="2023-09-21T21:15:07.584" v="2214"/>
          <ac:spMkLst>
            <pc:docMk/>
            <pc:sldMk cId="54357501" sldId="303"/>
            <ac:spMk id="32" creationId="{174658F3-968D-4015-BE19-D488F1B2838A}"/>
          </ac:spMkLst>
        </pc:spChg>
        <pc:spChg chg="mod">
          <ac:chgData name="Elhamod, Mohannad" userId="51b5e356-4b7f-4de6-9c43-27b5e4bfa86f" providerId="ADAL" clId="{ACB00608-A619-4A30-B6BF-96B3A9B1D526}" dt="2023-09-21T21:15:07.584" v="2214"/>
          <ac:spMkLst>
            <pc:docMk/>
            <pc:sldMk cId="54357501" sldId="303"/>
            <ac:spMk id="34" creationId="{A099B31B-2B3A-FC61-B14B-DEFB2B312F4D}"/>
          </ac:spMkLst>
        </pc:spChg>
        <pc:spChg chg="mod">
          <ac:chgData name="Elhamod, Mohannad" userId="51b5e356-4b7f-4de6-9c43-27b5e4bfa86f" providerId="ADAL" clId="{ACB00608-A619-4A30-B6BF-96B3A9B1D526}" dt="2023-09-25T12:58:24.521" v="4263" actId="14100"/>
          <ac:spMkLst>
            <pc:docMk/>
            <pc:sldMk cId="54357501" sldId="303"/>
            <ac:spMk id="36" creationId="{61A63074-3221-3EBB-0532-39F84F595E29}"/>
          </ac:spMkLst>
        </pc:spChg>
        <pc:spChg chg="add mod">
          <ac:chgData name="Elhamod, Mohannad" userId="51b5e356-4b7f-4de6-9c43-27b5e4bfa86f" providerId="ADAL" clId="{ACB00608-A619-4A30-B6BF-96B3A9B1D526}" dt="2023-09-25T14:32:19.792" v="5069" actId="1076"/>
          <ac:spMkLst>
            <pc:docMk/>
            <pc:sldMk cId="54357501" sldId="303"/>
            <ac:spMk id="37" creationId="{0EC03C45-78A0-D729-92E5-69EC08DFC10A}"/>
          </ac:spMkLst>
        </pc:spChg>
        <pc:grpChg chg="del">
          <ac:chgData name="Elhamod, Mohannad" userId="51b5e356-4b7f-4de6-9c43-27b5e4bfa86f" providerId="ADAL" clId="{ACB00608-A619-4A30-B6BF-96B3A9B1D526}" dt="2023-09-21T20:43:27.794" v="1653" actId="478"/>
          <ac:grpSpMkLst>
            <pc:docMk/>
            <pc:sldMk cId="54357501" sldId="303"/>
            <ac:grpSpMk id="3" creationId="{9472DBF8-B2BF-0887-4044-5FAC91258B50}"/>
          </ac:grpSpMkLst>
        </pc:grpChg>
        <pc:grpChg chg="add mod">
          <ac:chgData name="Elhamod, Mohannad" userId="51b5e356-4b7f-4de6-9c43-27b5e4bfa86f" providerId="ADAL" clId="{ACB00608-A619-4A30-B6BF-96B3A9B1D526}" dt="2023-09-21T20:55:51.018" v="1735" actId="164"/>
          <ac:grpSpMkLst>
            <pc:docMk/>
            <pc:sldMk cId="54357501" sldId="303"/>
            <ac:grpSpMk id="18" creationId="{96579E9C-F5AA-6E1D-2C01-CEAEB0F01D88}"/>
          </ac:grpSpMkLst>
        </pc:grpChg>
        <pc:grpChg chg="add mod">
          <ac:chgData name="Elhamod, Mohannad" userId="51b5e356-4b7f-4de6-9c43-27b5e4bfa86f" providerId="ADAL" clId="{ACB00608-A619-4A30-B6BF-96B3A9B1D526}" dt="2023-09-21T20:55:54.402" v="1736" actId="164"/>
          <ac:grpSpMkLst>
            <pc:docMk/>
            <pc:sldMk cId="54357501" sldId="303"/>
            <ac:grpSpMk id="19" creationId="{B52A2D51-CF9A-811E-E546-BF10E54226D7}"/>
          </ac:grpSpMkLst>
        </pc:grpChg>
        <pc:grpChg chg="add del mod">
          <ac:chgData name="Elhamod, Mohannad" userId="51b5e356-4b7f-4de6-9c43-27b5e4bfa86f" providerId="ADAL" clId="{ACB00608-A619-4A30-B6BF-96B3A9B1D526}" dt="2023-09-21T20:57:25.559" v="1751" actId="478"/>
          <ac:grpSpMkLst>
            <pc:docMk/>
            <pc:sldMk cId="54357501" sldId="303"/>
            <ac:grpSpMk id="20" creationId="{CC329C5E-6685-77D9-A388-4AD522C4BEB0}"/>
          </ac:grpSpMkLst>
        </pc:grpChg>
        <pc:grpChg chg="add del mod">
          <ac:chgData name="Elhamod, Mohannad" userId="51b5e356-4b7f-4de6-9c43-27b5e4bfa86f" providerId="ADAL" clId="{ACB00608-A619-4A30-B6BF-96B3A9B1D526}" dt="2023-09-21T21:14:51.254" v="2209" actId="478"/>
          <ac:grpSpMkLst>
            <pc:docMk/>
            <pc:sldMk cId="54357501" sldId="303"/>
            <ac:grpSpMk id="21" creationId="{F4CB70A3-3DBF-44C6-096E-8AFE93B094A1}"/>
          </ac:grpSpMkLst>
        </pc:grpChg>
        <pc:grpChg chg="mod">
          <ac:chgData name="Elhamod, Mohannad" userId="51b5e356-4b7f-4de6-9c43-27b5e4bfa86f" providerId="ADAL" clId="{ACB00608-A619-4A30-B6BF-96B3A9B1D526}" dt="2023-09-21T20:57:25.709" v="1752"/>
          <ac:grpSpMkLst>
            <pc:docMk/>
            <pc:sldMk cId="54357501" sldId="303"/>
            <ac:grpSpMk id="23" creationId="{094D9BF3-CF77-CA50-71AD-5A73A1ABA5C4}"/>
          </ac:grpSpMkLst>
        </pc:grpChg>
        <pc:grpChg chg="mod">
          <ac:chgData name="Elhamod, Mohannad" userId="51b5e356-4b7f-4de6-9c43-27b5e4bfa86f" providerId="ADAL" clId="{ACB00608-A619-4A30-B6BF-96B3A9B1D526}" dt="2023-09-21T20:57:25.709" v="1752"/>
          <ac:grpSpMkLst>
            <pc:docMk/>
            <pc:sldMk cId="54357501" sldId="303"/>
            <ac:grpSpMk id="25" creationId="{2D96BCFC-22E3-FD7B-411E-1577F1620743}"/>
          </ac:grpSpMkLst>
        </pc:grpChg>
        <pc:grpChg chg="add mod ord">
          <ac:chgData name="Elhamod, Mohannad" userId="51b5e356-4b7f-4de6-9c43-27b5e4bfa86f" providerId="ADAL" clId="{ACB00608-A619-4A30-B6BF-96B3A9B1D526}" dt="2023-09-21T21:15:13.954" v="2216" actId="167"/>
          <ac:grpSpMkLst>
            <pc:docMk/>
            <pc:sldMk cId="54357501" sldId="303"/>
            <ac:grpSpMk id="30" creationId="{24D0803C-5127-933D-E594-4B9DE4680958}"/>
          </ac:grpSpMkLst>
        </pc:grpChg>
        <pc:grpChg chg="mod">
          <ac:chgData name="Elhamod, Mohannad" userId="51b5e356-4b7f-4de6-9c43-27b5e4bfa86f" providerId="ADAL" clId="{ACB00608-A619-4A30-B6BF-96B3A9B1D526}" dt="2023-09-21T21:15:07.584" v="2214"/>
          <ac:grpSpMkLst>
            <pc:docMk/>
            <pc:sldMk cId="54357501" sldId="303"/>
            <ac:grpSpMk id="31" creationId="{337DA5A5-CC3A-4B4D-0FD5-CE45BCB2AC2F}"/>
          </ac:grpSpMkLst>
        </pc:grpChg>
        <pc:grpChg chg="mod">
          <ac:chgData name="Elhamod, Mohannad" userId="51b5e356-4b7f-4de6-9c43-27b5e4bfa86f" providerId="ADAL" clId="{ACB00608-A619-4A30-B6BF-96B3A9B1D526}" dt="2023-09-21T21:15:07.584" v="2214"/>
          <ac:grpSpMkLst>
            <pc:docMk/>
            <pc:sldMk cId="54357501" sldId="303"/>
            <ac:grpSpMk id="33" creationId="{09A735EA-E8E5-3147-94DB-CDBF42B68C46}"/>
          </ac:grpSpMkLst>
        </pc:grpChg>
        <pc:picChg chg="add mod">
          <ac:chgData name="Elhamod, Mohannad" userId="51b5e356-4b7f-4de6-9c43-27b5e4bfa86f" providerId="ADAL" clId="{ACB00608-A619-4A30-B6BF-96B3A9B1D526}" dt="2023-09-21T20:56:23.418" v="1742" actId="1076"/>
          <ac:picMkLst>
            <pc:docMk/>
            <pc:sldMk cId="54357501" sldId="303"/>
            <ac:picMk id="6" creationId="{DF3892C1-AA3C-501C-E77E-4B853CB0ECB8}"/>
          </ac:picMkLst>
        </pc:picChg>
        <pc:picChg chg="mod">
          <ac:chgData name="Elhamod, Mohannad" userId="51b5e356-4b7f-4de6-9c43-27b5e4bfa86f" providerId="ADAL" clId="{ACB00608-A619-4A30-B6BF-96B3A9B1D526}" dt="2023-09-21T20:57:25.709" v="1752"/>
          <ac:picMkLst>
            <pc:docMk/>
            <pc:sldMk cId="54357501" sldId="303"/>
            <ac:picMk id="27" creationId="{1C9905A2-AC69-1F64-FA30-76E96435F7ED}"/>
          </ac:picMkLst>
        </pc:picChg>
        <pc:picChg chg="add del mod ord">
          <ac:chgData name="Elhamod, Mohannad" userId="51b5e356-4b7f-4de6-9c43-27b5e4bfa86f" providerId="ADAL" clId="{ACB00608-A619-4A30-B6BF-96B3A9B1D526}" dt="2023-09-21T21:15:03.754" v="2213"/>
          <ac:picMkLst>
            <pc:docMk/>
            <pc:sldMk cId="54357501" sldId="303"/>
            <ac:picMk id="29" creationId="{B768703C-3A04-34D4-19BB-FC59C83FD82E}"/>
          </ac:picMkLst>
        </pc:picChg>
        <pc:picChg chg="mod">
          <ac:chgData name="Elhamod, Mohannad" userId="51b5e356-4b7f-4de6-9c43-27b5e4bfa86f" providerId="ADAL" clId="{ACB00608-A619-4A30-B6BF-96B3A9B1D526}" dt="2023-09-21T21:15:07.584" v="2214"/>
          <ac:picMkLst>
            <pc:docMk/>
            <pc:sldMk cId="54357501" sldId="303"/>
            <ac:picMk id="35" creationId="{8DF829ED-3949-42AF-9D27-B4D6285A9F9B}"/>
          </ac:picMkLst>
        </pc:picChg>
      </pc:sldChg>
      <pc:sldChg chg="addSp delSp modSp add mod modAnim modNotesTx">
        <pc:chgData name="Elhamod, Mohannad" userId="51b5e356-4b7f-4de6-9c43-27b5e4bfa86f" providerId="ADAL" clId="{ACB00608-A619-4A30-B6BF-96B3A9B1D526}" dt="2023-09-25T14:32:35.393" v="5073"/>
        <pc:sldMkLst>
          <pc:docMk/>
          <pc:sldMk cId="546839602" sldId="304"/>
        </pc:sldMkLst>
        <pc:spChg chg="mod">
          <ac:chgData name="Elhamod, Mohannad" userId="51b5e356-4b7f-4de6-9c43-27b5e4bfa86f" providerId="ADAL" clId="{ACB00608-A619-4A30-B6BF-96B3A9B1D526}" dt="2023-09-25T12:58:32.639" v="4264"/>
          <ac:spMkLst>
            <pc:docMk/>
            <pc:sldMk cId="546839602" sldId="304"/>
            <ac:spMk id="5" creationId="{E3836FB4-720C-0E41-BD00-5E361110EF12}"/>
          </ac:spMkLst>
        </pc:spChg>
        <pc:spChg chg="mod">
          <ac:chgData name="Elhamod, Mohannad" userId="51b5e356-4b7f-4de6-9c43-27b5e4bfa86f" providerId="ADAL" clId="{ACB00608-A619-4A30-B6BF-96B3A9B1D526}" dt="2023-09-21T20:57:15.869" v="1749"/>
          <ac:spMkLst>
            <pc:docMk/>
            <pc:sldMk cId="546839602" sldId="304"/>
            <ac:spMk id="8" creationId="{737AF919-0BCC-AFC5-27CE-39B2A418458D}"/>
          </ac:spMkLst>
        </pc:spChg>
        <pc:spChg chg="mod">
          <ac:chgData name="Elhamod, Mohannad" userId="51b5e356-4b7f-4de6-9c43-27b5e4bfa86f" providerId="ADAL" clId="{ACB00608-A619-4A30-B6BF-96B3A9B1D526}" dt="2023-09-21T20:57:15.869" v="1749"/>
          <ac:spMkLst>
            <pc:docMk/>
            <pc:sldMk cId="546839602" sldId="304"/>
            <ac:spMk id="10" creationId="{9D4D0215-B355-ABB2-AAB1-50ACB9D2FC4F}"/>
          </ac:spMkLst>
        </pc:spChg>
        <pc:spChg chg="mod">
          <ac:chgData name="Elhamod, Mohannad" userId="51b5e356-4b7f-4de6-9c43-27b5e4bfa86f" providerId="ADAL" clId="{ACB00608-A619-4A30-B6BF-96B3A9B1D526}" dt="2023-09-21T20:57:15.869" v="1749"/>
          <ac:spMkLst>
            <pc:docMk/>
            <pc:sldMk cId="546839602" sldId="304"/>
            <ac:spMk id="12" creationId="{C826416F-6491-165F-94CA-F2CCC4453684}"/>
          </ac:spMkLst>
        </pc:spChg>
        <pc:spChg chg="add mod">
          <ac:chgData name="Elhamod, Mohannad" userId="51b5e356-4b7f-4de6-9c43-27b5e4bfa86f" providerId="ADAL" clId="{ACB00608-A619-4A30-B6BF-96B3A9B1D526}" dt="2023-09-25T14:05:44.292" v="4661" actId="164"/>
          <ac:spMkLst>
            <pc:docMk/>
            <pc:sldMk cId="546839602" sldId="304"/>
            <ac:spMk id="13" creationId="{D7B35718-8609-EEA1-7A23-053148A425DF}"/>
          </ac:spMkLst>
        </pc:spChg>
        <pc:spChg chg="add mod">
          <ac:chgData name="Elhamod, Mohannad" userId="51b5e356-4b7f-4de6-9c43-27b5e4bfa86f" providerId="ADAL" clId="{ACB00608-A619-4A30-B6BF-96B3A9B1D526}" dt="2023-09-21T21:00:48.765" v="1888" actId="164"/>
          <ac:spMkLst>
            <pc:docMk/>
            <pc:sldMk cId="546839602" sldId="304"/>
            <ac:spMk id="14" creationId="{C3A6457B-2BAE-025F-3A3C-688501B4FD6F}"/>
          </ac:spMkLst>
        </pc:spChg>
        <pc:spChg chg="mod">
          <ac:chgData name="Elhamod, Mohannad" userId="51b5e356-4b7f-4de6-9c43-27b5e4bfa86f" providerId="ADAL" clId="{ACB00608-A619-4A30-B6BF-96B3A9B1D526}" dt="2023-09-21T20:58:11.350" v="1864" actId="20577"/>
          <ac:spMkLst>
            <pc:docMk/>
            <pc:sldMk cId="546839602" sldId="304"/>
            <ac:spMk id="22" creationId="{6AEF72E8-7144-5FED-8C80-63BF105C2046}"/>
          </ac:spMkLst>
        </pc:spChg>
        <pc:spChg chg="add del mod">
          <ac:chgData name="Elhamod, Mohannad" userId="51b5e356-4b7f-4de6-9c43-27b5e4bfa86f" providerId="ADAL" clId="{ACB00608-A619-4A30-B6BF-96B3A9B1D526}" dt="2023-09-25T14:32:28.902" v="5072" actId="478"/>
          <ac:spMkLst>
            <pc:docMk/>
            <pc:sldMk cId="546839602" sldId="304"/>
            <ac:spMk id="27" creationId="{1B584651-643C-1962-E650-8C21365AFA8B}"/>
          </ac:spMkLst>
        </pc:spChg>
        <pc:spChg chg="add mod">
          <ac:chgData name="Elhamod, Mohannad" userId="51b5e356-4b7f-4de6-9c43-27b5e4bfa86f" providerId="ADAL" clId="{ACB00608-A619-4A30-B6BF-96B3A9B1D526}" dt="2023-09-25T14:32:35.393" v="5073"/>
          <ac:spMkLst>
            <pc:docMk/>
            <pc:sldMk cId="546839602" sldId="304"/>
            <ac:spMk id="28" creationId="{433ACE37-46B0-9056-E63E-D487DFED35C4}"/>
          </ac:spMkLst>
        </pc:spChg>
        <pc:grpChg chg="add mod ord">
          <ac:chgData name="Elhamod, Mohannad" userId="51b5e356-4b7f-4de6-9c43-27b5e4bfa86f" providerId="ADAL" clId="{ACB00608-A619-4A30-B6BF-96B3A9B1D526}" dt="2023-09-21T21:14:34.425" v="2208" actId="1076"/>
          <ac:grpSpMkLst>
            <pc:docMk/>
            <pc:sldMk cId="546839602" sldId="304"/>
            <ac:grpSpMk id="3" creationId="{43037D04-0878-F4E6-0A61-853813C6945F}"/>
          </ac:grpSpMkLst>
        </pc:grpChg>
        <pc:grpChg chg="mod">
          <ac:chgData name="Elhamod, Mohannad" userId="51b5e356-4b7f-4de6-9c43-27b5e4bfa86f" providerId="ADAL" clId="{ACB00608-A619-4A30-B6BF-96B3A9B1D526}" dt="2023-09-21T20:57:15.869" v="1749"/>
          <ac:grpSpMkLst>
            <pc:docMk/>
            <pc:sldMk cId="546839602" sldId="304"/>
            <ac:grpSpMk id="7" creationId="{476D6F68-D3EF-1003-9948-D483A41545EC}"/>
          </ac:grpSpMkLst>
        </pc:grpChg>
        <pc:grpChg chg="mod">
          <ac:chgData name="Elhamod, Mohannad" userId="51b5e356-4b7f-4de6-9c43-27b5e4bfa86f" providerId="ADAL" clId="{ACB00608-A619-4A30-B6BF-96B3A9B1D526}" dt="2023-09-21T20:57:15.869" v="1749"/>
          <ac:grpSpMkLst>
            <pc:docMk/>
            <pc:sldMk cId="546839602" sldId="304"/>
            <ac:grpSpMk id="9" creationId="{1FE8E4AD-06DA-A75D-0811-5B9A2375C47C}"/>
          </ac:grpSpMkLst>
        </pc:grpChg>
        <pc:grpChg chg="del">
          <ac:chgData name="Elhamod, Mohannad" userId="51b5e356-4b7f-4de6-9c43-27b5e4bfa86f" providerId="ADAL" clId="{ACB00608-A619-4A30-B6BF-96B3A9B1D526}" dt="2023-09-21T20:57:15.739" v="1748" actId="478"/>
          <ac:grpSpMkLst>
            <pc:docMk/>
            <pc:sldMk cId="546839602" sldId="304"/>
            <ac:grpSpMk id="20" creationId="{CC329C5E-6685-77D9-A388-4AD522C4BEB0}"/>
          </ac:grpSpMkLst>
        </pc:grpChg>
        <pc:grpChg chg="add mod">
          <ac:chgData name="Elhamod, Mohannad" userId="51b5e356-4b7f-4de6-9c43-27b5e4bfa86f" providerId="ADAL" clId="{ACB00608-A619-4A30-B6BF-96B3A9B1D526}" dt="2023-09-25T14:05:44.292" v="4661" actId="164"/>
          <ac:grpSpMkLst>
            <pc:docMk/>
            <pc:sldMk cId="546839602" sldId="304"/>
            <ac:grpSpMk id="23" creationId="{63751913-888B-B31E-EA13-70377AE8D45C}"/>
          </ac:grpSpMkLst>
        </pc:grpChg>
        <pc:grpChg chg="add mod">
          <ac:chgData name="Elhamod, Mohannad" userId="51b5e356-4b7f-4de6-9c43-27b5e4bfa86f" providerId="ADAL" clId="{ACB00608-A619-4A30-B6BF-96B3A9B1D526}" dt="2023-09-25T14:05:44.292" v="4661" actId="164"/>
          <ac:grpSpMkLst>
            <pc:docMk/>
            <pc:sldMk cId="546839602" sldId="304"/>
            <ac:grpSpMk id="26" creationId="{BA29CC53-8D2D-E8FB-7FF9-DC910FF8051B}"/>
          </ac:grpSpMkLst>
        </pc:grpChg>
        <pc:picChg chg="mod">
          <ac:chgData name="Elhamod, Mohannad" userId="51b5e356-4b7f-4de6-9c43-27b5e4bfa86f" providerId="ADAL" clId="{ACB00608-A619-4A30-B6BF-96B3A9B1D526}" dt="2023-09-21T20:57:15.869" v="1749"/>
          <ac:picMkLst>
            <pc:docMk/>
            <pc:sldMk cId="546839602" sldId="304"/>
            <ac:picMk id="11" creationId="{27D516A3-D0F1-821A-BB44-A344DF65017E}"/>
          </ac:picMkLst>
        </pc:picChg>
        <pc:picChg chg="add del mod">
          <ac:chgData name="Elhamod, Mohannad" userId="51b5e356-4b7f-4de6-9c43-27b5e4bfa86f" providerId="ADAL" clId="{ACB00608-A619-4A30-B6BF-96B3A9B1D526}" dt="2023-09-21T21:01:27.182" v="1934" actId="478"/>
          <ac:picMkLst>
            <pc:docMk/>
            <pc:sldMk cId="546839602" sldId="304"/>
            <ac:picMk id="21" creationId="{8F1BC549-7938-6D65-7ABD-EE614BB2BEBC}"/>
          </ac:picMkLst>
        </pc:picChg>
        <pc:picChg chg="add del">
          <ac:chgData name="Elhamod, Mohannad" userId="51b5e356-4b7f-4de6-9c43-27b5e4bfa86f" providerId="ADAL" clId="{ACB00608-A619-4A30-B6BF-96B3A9B1D526}" dt="2023-09-21T21:10:15.187" v="1957" actId="478"/>
          <ac:picMkLst>
            <pc:docMk/>
            <pc:sldMk cId="546839602" sldId="304"/>
            <ac:picMk id="25" creationId="{7328704C-5303-E2BD-6789-3CD444076F9E}"/>
          </ac:picMkLst>
        </pc:picChg>
        <pc:picChg chg="add mod">
          <ac:chgData name="Elhamod, Mohannad" userId="51b5e356-4b7f-4de6-9c43-27b5e4bfa86f" providerId="ADAL" clId="{ACB00608-A619-4A30-B6BF-96B3A9B1D526}" dt="2023-09-21T21:00:48.765" v="1888" actId="164"/>
          <ac:picMkLst>
            <pc:docMk/>
            <pc:sldMk cId="546839602" sldId="304"/>
            <ac:picMk id="6146" creationId="{54AF9C45-44D9-C322-2593-F2E6A5C56891}"/>
          </ac:picMkLst>
        </pc:picChg>
      </pc:sldChg>
      <pc:sldChg chg="addSp delSp modSp add mod delAnim modAnim">
        <pc:chgData name="Elhamod, Mohannad" userId="51b5e356-4b7f-4de6-9c43-27b5e4bfa86f" providerId="ADAL" clId="{ACB00608-A619-4A30-B6BF-96B3A9B1D526}" dt="2023-09-25T14:33:44.854" v="5092" actId="1076"/>
        <pc:sldMkLst>
          <pc:docMk/>
          <pc:sldMk cId="1312871285" sldId="305"/>
        </pc:sldMkLst>
        <pc:spChg chg="mod">
          <ac:chgData name="Elhamod, Mohannad" userId="51b5e356-4b7f-4de6-9c43-27b5e4bfa86f" providerId="ADAL" clId="{ACB00608-A619-4A30-B6BF-96B3A9B1D526}" dt="2023-09-25T12:58:35.508" v="4265"/>
          <ac:spMkLst>
            <pc:docMk/>
            <pc:sldMk cId="1312871285" sldId="305"/>
            <ac:spMk id="5" creationId="{E3836FB4-720C-0E41-BD00-5E361110EF12}"/>
          </ac:spMkLst>
        </pc:spChg>
        <pc:spChg chg="del">
          <ac:chgData name="Elhamod, Mohannad" userId="51b5e356-4b7f-4de6-9c43-27b5e4bfa86f" providerId="ADAL" clId="{ACB00608-A619-4A30-B6BF-96B3A9B1D526}" dt="2023-09-21T21:10:23.904" v="1961" actId="478"/>
          <ac:spMkLst>
            <pc:docMk/>
            <pc:sldMk cId="1312871285" sldId="305"/>
            <ac:spMk id="13" creationId="{D7B35718-8609-EEA1-7A23-053148A425DF}"/>
          </ac:spMkLst>
        </pc:spChg>
        <pc:spChg chg="add mod">
          <ac:chgData name="Elhamod, Mohannad" userId="51b5e356-4b7f-4de6-9c43-27b5e4bfa86f" providerId="ADAL" clId="{ACB00608-A619-4A30-B6BF-96B3A9B1D526}" dt="2023-09-25T14:12:18.122" v="4775" actId="14100"/>
          <ac:spMkLst>
            <pc:docMk/>
            <pc:sldMk cId="1312871285" sldId="305"/>
            <ac:spMk id="18" creationId="{ED4453F7-7015-BAF5-2A8A-50DA83576D98}"/>
          </ac:spMkLst>
        </pc:spChg>
        <pc:spChg chg="add mod">
          <ac:chgData name="Elhamod, Mohannad" userId="51b5e356-4b7f-4de6-9c43-27b5e4bfa86f" providerId="ADAL" clId="{ACB00608-A619-4A30-B6BF-96B3A9B1D526}" dt="2023-09-25T14:12:58.544" v="4781" actId="1076"/>
          <ac:spMkLst>
            <pc:docMk/>
            <pc:sldMk cId="1312871285" sldId="305"/>
            <ac:spMk id="21" creationId="{4FDBD20C-74FB-F0BE-2274-F502117CB7DE}"/>
          </ac:spMkLst>
        </pc:spChg>
        <pc:spChg chg="mod">
          <ac:chgData name="Elhamod, Mohannad" userId="51b5e356-4b7f-4de6-9c43-27b5e4bfa86f" providerId="ADAL" clId="{ACB00608-A619-4A30-B6BF-96B3A9B1D526}" dt="2023-09-25T14:12:52.304" v="4779" actId="14100"/>
          <ac:spMkLst>
            <pc:docMk/>
            <pc:sldMk cId="1312871285" sldId="305"/>
            <ac:spMk id="22" creationId="{6AEF72E8-7144-5FED-8C80-63BF105C2046}"/>
          </ac:spMkLst>
        </pc:spChg>
        <pc:spChg chg="add mod">
          <ac:chgData name="Elhamod, Mohannad" userId="51b5e356-4b7f-4de6-9c43-27b5e4bfa86f" providerId="ADAL" clId="{ACB00608-A619-4A30-B6BF-96B3A9B1D526}" dt="2023-09-25T14:33:44.854" v="5092" actId="1076"/>
          <ac:spMkLst>
            <pc:docMk/>
            <pc:sldMk cId="1312871285" sldId="305"/>
            <ac:spMk id="24" creationId="{214F194E-7DE2-5ACA-CC32-5ABE65CB4A28}"/>
          </ac:spMkLst>
        </pc:spChg>
        <pc:grpChg chg="del">
          <ac:chgData name="Elhamod, Mohannad" userId="51b5e356-4b7f-4de6-9c43-27b5e4bfa86f" providerId="ADAL" clId="{ACB00608-A619-4A30-B6BF-96B3A9B1D526}" dt="2023-09-21T21:10:18.525" v="1958" actId="478"/>
          <ac:grpSpMkLst>
            <pc:docMk/>
            <pc:sldMk cId="1312871285" sldId="305"/>
            <ac:grpSpMk id="3" creationId="{43037D04-0878-F4E6-0A61-853813C6945F}"/>
          </ac:grpSpMkLst>
        </pc:grpChg>
        <pc:grpChg chg="add del mod">
          <ac:chgData name="Elhamod, Mohannad" userId="51b5e356-4b7f-4de6-9c43-27b5e4bfa86f" providerId="ADAL" clId="{ACB00608-A619-4A30-B6BF-96B3A9B1D526}" dt="2023-09-25T14:33:11.408" v="5081" actId="21"/>
          <ac:grpSpMkLst>
            <pc:docMk/>
            <pc:sldMk cId="1312871285" sldId="305"/>
            <ac:grpSpMk id="19" creationId="{FE8384AC-975C-A171-9AD3-D92C66E1612A}"/>
          </ac:grpSpMkLst>
        </pc:grpChg>
        <pc:picChg chg="add del mod">
          <ac:chgData name="Elhamod, Mohannad" userId="51b5e356-4b7f-4de6-9c43-27b5e4bfa86f" providerId="ADAL" clId="{ACB00608-A619-4A30-B6BF-96B3A9B1D526}" dt="2023-09-21T21:10:55.204" v="1968" actId="478"/>
          <ac:picMkLst>
            <pc:docMk/>
            <pc:sldMk cId="1312871285" sldId="305"/>
            <ac:picMk id="6" creationId="{8B9F675F-B2EF-9A88-898D-BAB21B0F15D0}"/>
          </ac:picMkLst>
        </pc:picChg>
        <pc:picChg chg="add del mod modCrop">
          <ac:chgData name="Elhamod, Mohannad" userId="51b5e356-4b7f-4de6-9c43-27b5e4bfa86f" providerId="ADAL" clId="{ACB00608-A619-4A30-B6BF-96B3A9B1D526}" dt="2023-09-21T21:10:53.871" v="1967" actId="478"/>
          <ac:picMkLst>
            <pc:docMk/>
            <pc:sldMk cId="1312871285" sldId="305"/>
            <ac:picMk id="15" creationId="{0F7FF86C-FFD1-B888-5FB8-6300DCDFBDA2}"/>
          </ac:picMkLst>
        </pc:picChg>
        <pc:picChg chg="add mod">
          <ac:chgData name="Elhamod, Mohannad" userId="51b5e356-4b7f-4de6-9c43-27b5e4bfa86f" providerId="ADAL" clId="{ACB00608-A619-4A30-B6BF-96B3A9B1D526}" dt="2023-09-25T14:12:14.616" v="4774" actId="164"/>
          <ac:picMkLst>
            <pc:docMk/>
            <pc:sldMk cId="1312871285" sldId="305"/>
            <ac:picMk id="17" creationId="{547BB2E7-0281-5D8B-4A59-CA8983F6A07A}"/>
          </ac:picMkLst>
        </pc:picChg>
        <pc:picChg chg="del mod">
          <ac:chgData name="Elhamod, Mohannad" userId="51b5e356-4b7f-4de6-9c43-27b5e4bfa86f" providerId="ADAL" clId="{ACB00608-A619-4A30-B6BF-96B3A9B1D526}" dt="2023-09-21T21:10:56.699" v="1969" actId="478"/>
          <ac:picMkLst>
            <pc:docMk/>
            <pc:sldMk cId="1312871285" sldId="305"/>
            <ac:picMk id="25" creationId="{7328704C-5303-E2BD-6789-3CD444076F9E}"/>
          </ac:picMkLst>
        </pc:picChg>
        <pc:picChg chg="add del mod">
          <ac:chgData name="Elhamod, Mohannad" userId="51b5e356-4b7f-4de6-9c43-27b5e4bfa86f" providerId="ADAL" clId="{ACB00608-A619-4A30-B6BF-96B3A9B1D526}" dt="2023-09-25T14:20:14.699" v="4860" actId="478"/>
          <ac:picMkLst>
            <pc:docMk/>
            <pc:sldMk cId="1312871285" sldId="305"/>
            <ac:picMk id="15362" creationId="{103D1962-29F3-37DC-7BC8-A971F4443011}"/>
          </ac:picMkLst>
        </pc:picChg>
        <pc:picChg chg="add del mod">
          <ac:chgData name="Elhamod, Mohannad" userId="51b5e356-4b7f-4de6-9c43-27b5e4bfa86f" providerId="ADAL" clId="{ACB00608-A619-4A30-B6BF-96B3A9B1D526}" dt="2023-09-25T14:20:14.699" v="4860" actId="478"/>
          <ac:picMkLst>
            <pc:docMk/>
            <pc:sldMk cId="1312871285" sldId="305"/>
            <ac:picMk id="15364" creationId="{4335379B-A17D-BC78-0C71-13D403738FA5}"/>
          </ac:picMkLst>
        </pc:picChg>
        <pc:picChg chg="add del mod">
          <ac:chgData name="Elhamod, Mohannad" userId="51b5e356-4b7f-4de6-9c43-27b5e4bfa86f" providerId="ADAL" clId="{ACB00608-A619-4A30-B6BF-96B3A9B1D526}" dt="2023-09-25T14:20:14.699" v="4860" actId="478"/>
          <ac:picMkLst>
            <pc:docMk/>
            <pc:sldMk cId="1312871285" sldId="305"/>
            <ac:picMk id="15366" creationId="{E3CC3E2C-D43C-B1E9-D821-2AEC3D39EDDD}"/>
          </ac:picMkLst>
        </pc:picChg>
      </pc:sldChg>
      <pc:sldChg chg="addSp delSp modSp add mod modAnim">
        <pc:chgData name="Elhamod, Mohannad" userId="51b5e356-4b7f-4de6-9c43-27b5e4bfa86f" providerId="ADAL" clId="{ACB00608-A619-4A30-B6BF-96B3A9B1D526}" dt="2023-09-25T14:35:25.879" v="5142" actId="1076"/>
        <pc:sldMkLst>
          <pc:docMk/>
          <pc:sldMk cId="1596680163" sldId="306"/>
        </pc:sldMkLst>
        <pc:spChg chg="mod">
          <ac:chgData name="Elhamod, Mohannad" userId="51b5e356-4b7f-4de6-9c43-27b5e4bfa86f" providerId="ADAL" clId="{ACB00608-A619-4A30-B6BF-96B3A9B1D526}" dt="2023-09-25T12:58:40.578" v="4266"/>
          <ac:spMkLst>
            <pc:docMk/>
            <pc:sldMk cId="1596680163" sldId="306"/>
            <ac:spMk id="5" creationId="{E3836FB4-720C-0E41-BD00-5E361110EF12}"/>
          </ac:spMkLst>
        </pc:spChg>
        <pc:spChg chg="add mod">
          <ac:chgData name="Elhamod, Mohannad" userId="51b5e356-4b7f-4de6-9c43-27b5e4bfa86f" providerId="ADAL" clId="{ACB00608-A619-4A30-B6BF-96B3A9B1D526}" dt="2023-09-21T21:54:18.070" v="2881" actId="14100"/>
          <ac:spMkLst>
            <pc:docMk/>
            <pc:sldMk cId="1596680163" sldId="306"/>
            <ac:spMk id="7" creationId="{FE48391E-00D2-8F1F-45C4-1347B1BF32FE}"/>
          </ac:spMkLst>
        </pc:spChg>
        <pc:spChg chg="mod">
          <ac:chgData name="Elhamod, Mohannad" userId="51b5e356-4b7f-4de6-9c43-27b5e4bfa86f" providerId="ADAL" clId="{ACB00608-A619-4A30-B6BF-96B3A9B1D526}" dt="2023-09-25T14:34:46.423" v="5114" actId="5793"/>
          <ac:spMkLst>
            <pc:docMk/>
            <pc:sldMk cId="1596680163" sldId="306"/>
            <ac:spMk id="22" creationId="{6AEF72E8-7144-5FED-8C80-63BF105C2046}"/>
          </ac:spMkLst>
        </pc:spChg>
        <pc:spChg chg="add mod">
          <ac:chgData name="Elhamod, Mohannad" userId="51b5e356-4b7f-4de6-9c43-27b5e4bfa86f" providerId="ADAL" clId="{ACB00608-A619-4A30-B6BF-96B3A9B1D526}" dt="2023-09-25T14:35:18.420" v="5140" actId="1076"/>
          <ac:spMkLst>
            <pc:docMk/>
            <pc:sldMk cId="1596680163" sldId="306"/>
            <ac:spMk id="27" creationId="{FFF45C91-C6D4-D60E-F5C2-46335D5E6766}"/>
          </ac:spMkLst>
        </pc:spChg>
        <pc:spChg chg="add mod">
          <ac:chgData name="Elhamod, Mohannad" userId="51b5e356-4b7f-4de6-9c43-27b5e4bfa86f" providerId="ADAL" clId="{ACB00608-A619-4A30-B6BF-96B3A9B1D526}" dt="2023-09-25T14:35:04.483" v="5137" actId="1076"/>
          <ac:spMkLst>
            <pc:docMk/>
            <pc:sldMk cId="1596680163" sldId="306"/>
            <ac:spMk id="29" creationId="{B44340C9-1953-CB28-B8F6-6ED3385F9EC1}"/>
          </ac:spMkLst>
        </pc:spChg>
        <pc:grpChg chg="del">
          <ac:chgData name="Elhamod, Mohannad" userId="51b5e356-4b7f-4de6-9c43-27b5e4bfa86f" providerId="ADAL" clId="{ACB00608-A619-4A30-B6BF-96B3A9B1D526}" dt="2023-09-21T21:23:05.125" v="2218" actId="478"/>
          <ac:grpSpMkLst>
            <pc:docMk/>
            <pc:sldMk cId="1596680163" sldId="306"/>
            <ac:grpSpMk id="23" creationId="{63751913-888B-B31E-EA13-70377AE8D45C}"/>
          </ac:grpSpMkLst>
        </pc:grpChg>
        <pc:grpChg chg="add mod">
          <ac:chgData name="Elhamod, Mohannad" userId="51b5e356-4b7f-4de6-9c43-27b5e4bfa86f" providerId="ADAL" clId="{ACB00608-A619-4A30-B6BF-96B3A9B1D526}" dt="2023-09-25T14:35:25.879" v="5142" actId="1076"/>
          <ac:grpSpMkLst>
            <pc:docMk/>
            <pc:sldMk cId="1596680163" sldId="306"/>
            <ac:grpSpMk id="28" creationId="{0699B434-2926-0AC8-BBAD-51208E630979}"/>
          </ac:grpSpMkLst>
        </pc:grpChg>
        <pc:picChg chg="add del mod modCrop">
          <ac:chgData name="Elhamod, Mohannad" userId="51b5e356-4b7f-4de6-9c43-27b5e4bfa86f" providerId="ADAL" clId="{ACB00608-A619-4A30-B6BF-96B3A9B1D526}" dt="2023-09-21T21:27:13.060" v="2604" actId="478"/>
          <ac:picMkLst>
            <pc:docMk/>
            <pc:sldMk cId="1596680163" sldId="306"/>
            <ac:picMk id="6" creationId="{84A7B27C-FC45-EE55-79E4-E4708C18E14C}"/>
          </ac:picMkLst>
        </pc:picChg>
        <pc:picChg chg="add del mod">
          <ac:chgData name="Elhamod, Mohannad" userId="51b5e356-4b7f-4de6-9c43-27b5e4bfa86f" providerId="ADAL" clId="{ACB00608-A619-4A30-B6BF-96B3A9B1D526}" dt="2023-09-21T21:27:13.060" v="2604" actId="478"/>
          <ac:picMkLst>
            <pc:docMk/>
            <pc:sldMk cId="1596680163" sldId="306"/>
            <ac:picMk id="8" creationId="{06E81234-38AC-8361-01AD-49277AD84F47}"/>
          </ac:picMkLst>
        </pc:picChg>
        <pc:picChg chg="add del mod">
          <ac:chgData name="Elhamod, Mohannad" userId="51b5e356-4b7f-4de6-9c43-27b5e4bfa86f" providerId="ADAL" clId="{ACB00608-A619-4A30-B6BF-96B3A9B1D526}" dt="2023-09-21T21:24:49.476" v="2371" actId="478"/>
          <ac:picMkLst>
            <pc:docMk/>
            <pc:sldMk cId="1596680163" sldId="306"/>
            <ac:picMk id="9" creationId="{32B25097-ABD6-0EC5-DE92-56E65F04B10A}"/>
          </ac:picMkLst>
        </pc:picChg>
        <pc:picChg chg="add del mod">
          <ac:chgData name="Elhamod, Mohannad" userId="51b5e356-4b7f-4de6-9c43-27b5e4bfa86f" providerId="ADAL" clId="{ACB00608-A619-4A30-B6BF-96B3A9B1D526}" dt="2023-09-21T21:27:13.060" v="2604" actId="478"/>
          <ac:picMkLst>
            <pc:docMk/>
            <pc:sldMk cId="1596680163" sldId="306"/>
            <ac:picMk id="10" creationId="{6F467CB4-EC3D-B9DC-BFE0-72D784622B0A}"/>
          </ac:picMkLst>
        </pc:picChg>
        <pc:picChg chg="add del mod">
          <ac:chgData name="Elhamod, Mohannad" userId="51b5e356-4b7f-4de6-9c43-27b5e4bfa86f" providerId="ADAL" clId="{ACB00608-A619-4A30-B6BF-96B3A9B1D526}" dt="2023-09-21T21:27:13.060" v="2604" actId="478"/>
          <ac:picMkLst>
            <pc:docMk/>
            <pc:sldMk cId="1596680163" sldId="306"/>
            <ac:picMk id="11" creationId="{D1428BF9-3F9F-F8AA-5BAF-D646A94A78F0}"/>
          </ac:picMkLst>
        </pc:picChg>
        <pc:picChg chg="add mod modCrop">
          <ac:chgData name="Elhamod, Mohannad" userId="51b5e356-4b7f-4de6-9c43-27b5e4bfa86f" providerId="ADAL" clId="{ACB00608-A619-4A30-B6BF-96B3A9B1D526}" dt="2023-09-25T14:35:14.561" v="5139" actId="14100"/>
          <ac:picMkLst>
            <pc:docMk/>
            <pc:sldMk cId="1596680163" sldId="306"/>
            <ac:picMk id="13" creationId="{6618E190-3A5F-4BF8-1DBF-2D0B16DB2A09}"/>
          </ac:picMkLst>
        </pc:picChg>
        <pc:picChg chg="add del mod">
          <ac:chgData name="Elhamod, Mohannad" userId="51b5e356-4b7f-4de6-9c43-27b5e4bfa86f" providerId="ADAL" clId="{ACB00608-A619-4A30-B6BF-96B3A9B1D526}" dt="2023-09-21T21:27:27.310" v="2612"/>
          <ac:picMkLst>
            <pc:docMk/>
            <pc:sldMk cId="1596680163" sldId="306"/>
            <ac:picMk id="15" creationId="{30E97869-CBC1-6897-4D4A-04A52809BBD1}"/>
          </ac:picMkLst>
        </pc:picChg>
        <pc:picChg chg="add del mod">
          <ac:chgData name="Elhamod, Mohannad" userId="51b5e356-4b7f-4de6-9c43-27b5e4bfa86f" providerId="ADAL" clId="{ACB00608-A619-4A30-B6BF-96B3A9B1D526}" dt="2023-09-21T21:27:27.120" v="2611"/>
          <ac:picMkLst>
            <pc:docMk/>
            <pc:sldMk cId="1596680163" sldId="306"/>
            <ac:picMk id="16" creationId="{6F26BB13-E298-313B-0AFB-2B44C166EB34}"/>
          </ac:picMkLst>
        </pc:picChg>
        <pc:picChg chg="add mod">
          <ac:chgData name="Elhamod, Mohannad" userId="51b5e356-4b7f-4de6-9c43-27b5e4bfa86f" providerId="ADAL" clId="{ACB00608-A619-4A30-B6BF-96B3A9B1D526}" dt="2023-09-25T14:34:32.531" v="5105" actId="164"/>
          <ac:picMkLst>
            <pc:docMk/>
            <pc:sldMk cId="1596680163" sldId="306"/>
            <ac:picMk id="17" creationId="{B1C59FCE-3997-45B0-C60B-5FD17D216E16}"/>
          </ac:picMkLst>
        </pc:picChg>
        <pc:picChg chg="add del mod">
          <ac:chgData name="Elhamod, Mohannad" userId="51b5e356-4b7f-4de6-9c43-27b5e4bfa86f" providerId="ADAL" clId="{ACB00608-A619-4A30-B6BF-96B3A9B1D526}" dt="2023-09-21T21:27:36.890" v="2617"/>
          <ac:picMkLst>
            <pc:docMk/>
            <pc:sldMk cId="1596680163" sldId="306"/>
            <ac:picMk id="18" creationId="{8E2E6406-FF43-ACE6-5499-B39FB17202EE}"/>
          </ac:picMkLst>
        </pc:picChg>
        <pc:picChg chg="add del mod">
          <ac:chgData name="Elhamod, Mohannad" userId="51b5e356-4b7f-4de6-9c43-27b5e4bfa86f" providerId="ADAL" clId="{ACB00608-A619-4A30-B6BF-96B3A9B1D526}" dt="2023-09-21T21:27:38.839" v="2623"/>
          <ac:picMkLst>
            <pc:docMk/>
            <pc:sldMk cId="1596680163" sldId="306"/>
            <ac:picMk id="19" creationId="{7F91A815-2375-A4E2-01F5-B109DE7C63C2}"/>
          </ac:picMkLst>
        </pc:picChg>
        <pc:picChg chg="add del mod">
          <ac:chgData name="Elhamod, Mohannad" userId="51b5e356-4b7f-4de6-9c43-27b5e4bfa86f" providerId="ADAL" clId="{ACB00608-A619-4A30-B6BF-96B3A9B1D526}" dt="2023-09-21T21:27:38.689" v="2622"/>
          <ac:picMkLst>
            <pc:docMk/>
            <pc:sldMk cId="1596680163" sldId="306"/>
            <ac:picMk id="20" creationId="{910C615A-8F4D-7ED1-50A9-181F0256265E}"/>
          </ac:picMkLst>
        </pc:picChg>
        <pc:picChg chg="add del mod">
          <ac:chgData name="Elhamod, Mohannad" userId="51b5e356-4b7f-4de6-9c43-27b5e4bfa86f" providerId="ADAL" clId="{ACB00608-A619-4A30-B6BF-96B3A9B1D526}" dt="2023-09-21T21:27:38.500" v="2621"/>
          <ac:picMkLst>
            <pc:docMk/>
            <pc:sldMk cId="1596680163" sldId="306"/>
            <ac:picMk id="21" creationId="{445E498F-00D3-E2C1-FF40-76AAFBB8DD97}"/>
          </ac:picMkLst>
        </pc:picChg>
        <pc:picChg chg="add mod">
          <ac:chgData name="Elhamod, Mohannad" userId="51b5e356-4b7f-4de6-9c43-27b5e4bfa86f" providerId="ADAL" clId="{ACB00608-A619-4A30-B6BF-96B3A9B1D526}" dt="2023-09-25T14:34:32.531" v="5105" actId="164"/>
          <ac:picMkLst>
            <pc:docMk/>
            <pc:sldMk cId="1596680163" sldId="306"/>
            <ac:picMk id="24" creationId="{B969D49A-32B0-7A45-9F57-49C36B7C6500}"/>
          </ac:picMkLst>
        </pc:picChg>
        <pc:picChg chg="add mod">
          <ac:chgData name="Elhamod, Mohannad" userId="51b5e356-4b7f-4de6-9c43-27b5e4bfa86f" providerId="ADAL" clId="{ACB00608-A619-4A30-B6BF-96B3A9B1D526}" dt="2023-09-25T14:34:32.531" v="5105" actId="164"/>
          <ac:picMkLst>
            <pc:docMk/>
            <pc:sldMk cId="1596680163" sldId="306"/>
            <ac:picMk id="25" creationId="{2F81083D-1EDF-C2F3-A72D-9DD71CFDC3E7}"/>
          </ac:picMkLst>
        </pc:picChg>
        <pc:picChg chg="add del mod">
          <ac:chgData name="Elhamod, Mohannad" userId="51b5e356-4b7f-4de6-9c43-27b5e4bfa86f" providerId="ADAL" clId="{ACB00608-A619-4A30-B6BF-96B3A9B1D526}" dt="2023-09-21T21:27:41.470" v="2627"/>
          <ac:picMkLst>
            <pc:docMk/>
            <pc:sldMk cId="1596680163" sldId="306"/>
            <ac:picMk id="26" creationId="{2A959030-FC76-202F-FA47-40AB6044A1FC}"/>
          </ac:picMkLst>
        </pc:picChg>
      </pc:sldChg>
      <pc:sldChg chg="addSp delSp modSp new mod modNotesTx">
        <pc:chgData name="Elhamod, Mohannad" userId="51b5e356-4b7f-4de6-9c43-27b5e4bfa86f" providerId="ADAL" clId="{ACB00608-A619-4A30-B6BF-96B3A9B1D526}" dt="2023-09-25T14:36:55.749" v="5157" actId="1076"/>
        <pc:sldMkLst>
          <pc:docMk/>
          <pc:sldMk cId="2842923879" sldId="307"/>
        </pc:sldMkLst>
        <pc:spChg chg="mod">
          <ac:chgData name="Elhamod, Mohannad" userId="51b5e356-4b7f-4de6-9c43-27b5e4bfa86f" providerId="ADAL" clId="{ACB00608-A619-4A30-B6BF-96B3A9B1D526}" dt="2023-09-21T21:29:58.761" v="2764" actId="20577"/>
          <ac:spMkLst>
            <pc:docMk/>
            <pc:sldMk cId="2842923879" sldId="307"/>
            <ac:spMk id="2" creationId="{573F9D96-FA3F-ADDA-C7EF-09B564A103CE}"/>
          </ac:spMkLst>
        </pc:spChg>
        <pc:spChg chg="del">
          <ac:chgData name="Elhamod, Mohannad" userId="51b5e356-4b7f-4de6-9c43-27b5e4bfa86f" providerId="ADAL" clId="{ACB00608-A619-4A30-B6BF-96B3A9B1D526}" dt="2023-09-21T21:32:16.130" v="2765" actId="22"/>
          <ac:spMkLst>
            <pc:docMk/>
            <pc:sldMk cId="2842923879" sldId="307"/>
            <ac:spMk id="3" creationId="{90245C0A-A703-D02F-80F8-F2DABAAB52A2}"/>
          </ac:spMkLst>
        </pc:spChg>
        <pc:spChg chg="mod">
          <ac:chgData name="Elhamod, Mohannad" userId="51b5e356-4b7f-4de6-9c43-27b5e4bfa86f" providerId="ADAL" clId="{ACB00608-A619-4A30-B6BF-96B3A9B1D526}" dt="2023-09-25T12:59:02.229" v="4272"/>
          <ac:spMkLst>
            <pc:docMk/>
            <pc:sldMk cId="2842923879" sldId="307"/>
            <ac:spMk id="5" creationId="{2E5A542A-ED8A-D0E4-5DEA-F5EC31E48166}"/>
          </ac:spMkLst>
        </pc:spChg>
        <pc:spChg chg="add mod">
          <ac:chgData name="Elhamod, Mohannad" userId="51b5e356-4b7f-4de6-9c43-27b5e4bfa86f" providerId="ADAL" clId="{ACB00608-A619-4A30-B6BF-96B3A9B1D526}" dt="2023-09-25T14:36:55.749" v="5157" actId="1076"/>
          <ac:spMkLst>
            <pc:docMk/>
            <pc:sldMk cId="2842923879" sldId="307"/>
            <ac:spMk id="10" creationId="{C5868CB6-D5B9-19E4-76EC-DF4780F1E55F}"/>
          </ac:spMkLst>
        </pc:spChg>
        <pc:picChg chg="add mod ord">
          <ac:chgData name="Elhamod, Mohannad" userId="51b5e356-4b7f-4de6-9c43-27b5e4bfa86f" providerId="ADAL" clId="{ACB00608-A619-4A30-B6BF-96B3A9B1D526}" dt="2023-09-25T14:29:53.637" v="5024" actId="1076"/>
          <ac:picMkLst>
            <pc:docMk/>
            <pc:sldMk cId="2842923879" sldId="307"/>
            <ac:picMk id="7" creationId="{0B0D47A5-C7F6-7E6A-9208-2F28CD5ADC46}"/>
          </ac:picMkLst>
        </pc:picChg>
        <pc:picChg chg="add mod modCrop">
          <ac:chgData name="Elhamod, Mohannad" userId="51b5e356-4b7f-4de6-9c43-27b5e4bfa86f" providerId="ADAL" clId="{ACB00608-A619-4A30-B6BF-96B3A9B1D526}" dt="2023-09-25T14:36:49.928" v="5155" actId="1076"/>
          <ac:picMkLst>
            <pc:docMk/>
            <pc:sldMk cId="2842923879" sldId="307"/>
            <ac:picMk id="9" creationId="{261AC78C-0883-0BB9-60FC-11C678E574E8}"/>
          </ac:picMkLst>
        </pc:picChg>
        <pc:picChg chg="add del mod">
          <ac:chgData name="Elhamod, Mohannad" userId="51b5e356-4b7f-4de6-9c43-27b5e4bfa86f" providerId="ADAL" clId="{ACB00608-A619-4A30-B6BF-96B3A9B1D526}" dt="2023-09-21T22:48:43.332" v="3474" actId="478"/>
          <ac:picMkLst>
            <pc:docMk/>
            <pc:sldMk cId="2842923879" sldId="307"/>
            <ac:picMk id="16386" creationId="{014EF664-3C27-9993-785A-629FAF9197CD}"/>
          </ac:picMkLst>
        </pc:picChg>
        <pc:picChg chg="add del mod">
          <ac:chgData name="Elhamod, Mohannad" userId="51b5e356-4b7f-4de6-9c43-27b5e4bfa86f" providerId="ADAL" clId="{ACB00608-A619-4A30-B6BF-96B3A9B1D526}" dt="2023-09-21T22:54:36.429" v="3479" actId="478"/>
          <ac:picMkLst>
            <pc:docMk/>
            <pc:sldMk cId="2842923879" sldId="307"/>
            <ac:picMk id="16388" creationId="{D53A879C-1D51-D791-D60C-783F865B2542}"/>
          </ac:picMkLst>
        </pc:picChg>
      </pc:sldChg>
      <pc:sldChg chg="new del">
        <pc:chgData name="Elhamod, Mohannad" userId="51b5e356-4b7f-4de6-9c43-27b5e4bfa86f" providerId="ADAL" clId="{ACB00608-A619-4A30-B6BF-96B3A9B1D526}" dt="2023-09-21T21:42:38.661" v="2772" actId="47"/>
        <pc:sldMkLst>
          <pc:docMk/>
          <pc:sldMk cId="1465487513" sldId="308"/>
        </pc:sldMkLst>
      </pc:sldChg>
      <pc:sldChg chg="addSp delSp modSp new mod ord modAnim modNotesTx">
        <pc:chgData name="Elhamod, Mohannad" userId="51b5e356-4b7f-4de6-9c43-27b5e4bfa86f" providerId="ADAL" clId="{ACB00608-A619-4A30-B6BF-96B3A9B1D526}" dt="2023-09-25T14:34:07.924" v="5100" actId="14100"/>
        <pc:sldMkLst>
          <pc:docMk/>
          <pc:sldMk cId="2687260699" sldId="308"/>
        </pc:sldMkLst>
        <pc:spChg chg="mod">
          <ac:chgData name="Elhamod, Mohannad" userId="51b5e356-4b7f-4de6-9c43-27b5e4bfa86f" providerId="ADAL" clId="{ACB00608-A619-4A30-B6BF-96B3A9B1D526}" dt="2023-09-25T14:28:08.984" v="5011" actId="20577"/>
          <ac:spMkLst>
            <pc:docMk/>
            <pc:sldMk cId="2687260699" sldId="308"/>
            <ac:spMk id="2" creationId="{7D6190F1-1CA2-A1D1-D30E-30EF931AE4EF}"/>
          </ac:spMkLst>
        </pc:spChg>
        <pc:spChg chg="del">
          <ac:chgData name="Elhamod, Mohannad" userId="51b5e356-4b7f-4de6-9c43-27b5e4bfa86f" providerId="ADAL" clId="{ACB00608-A619-4A30-B6BF-96B3A9B1D526}" dt="2023-09-21T21:42:47.366" v="2776"/>
          <ac:spMkLst>
            <pc:docMk/>
            <pc:sldMk cId="2687260699" sldId="308"/>
            <ac:spMk id="3" creationId="{F06BE236-DEB4-75CF-3559-CD5EEE7E5535}"/>
          </ac:spMkLst>
        </pc:spChg>
        <pc:spChg chg="mod">
          <ac:chgData name="Elhamod, Mohannad" userId="51b5e356-4b7f-4de6-9c43-27b5e4bfa86f" providerId="ADAL" clId="{ACB00608-A619-4A30-B6BF-96B3A9B1D526}" dt="2023-09-25T12:58:43.007" v="4267"/>
          <ac:spMkLst>
            <pc:docMk/>
            <pc:sldMk cId="2687260699" sldId="308"/>
            <ac:spMk id="5" creationId="{CABF9DB8-3867-D725-77A8-67FD606620D0}"/>
          </ac:spMkLst>
        </pc:spChg>
        <pc:spChg chg="mod">
          <ac:chgData name="Elhamod, Mohannad" userId="51b5e356-4b7f-4de6-9c43-27b5e4bfa86f" providerId="ADAL" clId="{ACB00608-A619-4A30-B6BF-96B3A9B1D526}" dt="2023-09-21T21:47:59.359" v="2780"/>
          <ac:spMkLst>
            <pc:docMk/>
            <pc:sldMk cId="2687260699" sldId="308"/>
            <ac:spMk id="10" creationId="{F9968757-8798-3782-7B3B-0AF9BCC749B7}"/>
          </ac:spMkLst>
        </pc:spChg>
        <pc:spChg chg="mod">
          <ac:chgData name="Elhamod, Mohannad" userId="51b5e356-4b7f-4de6-9c43-27b5e4bfa86f" providerId="ADAL" clId="{ACB00608-A619-4A30-B6BF-96B3A9B1D526}" dt="2023-09-21T21:47:59.359" v="2780"/>
          <ac:spMkLst>
            <pc:docMk/>
            <pc:sldMk cId="2687260699" sldId="308"/>
            <ac:spMk id="13" creationId="{265C2C91-7646-AD65-A15C-4BCBC61BDD83}"/>
          </ac:spMkLst>
        </pc:spChg>
        <pc:spChg chg="add del mod">
          <ac:chgData name="Elhamod, Mohannad" userId="51b5e356-4b7f-4de6-9c43-27b5e4bfa86f" providerId="ADAL" clId="{ACB00608-A619-4A30-B6BF-96B3A9B1D526}" dt="2023-09-21T21:48:37.288" v="2785" actId="478"/>
          <ac:spMkLst>
            <pc:docMk/>
            <pc:sldMk cId="2687260699" sldId="308"/>
            <ac:spMk id="19" creationId="{6C3236D3-498A-B452-7620-0A0EC42E528B}"/>
          </ac:spMkLst>
        </pc:spChg>
        <pc:spChg chg="add mod">
          <ac:chgData name="Elhamod, Mohannad" userId="51b5e356-4b7f-4de6-9c43-27b5e4bfa86f" providerId="ADAL" clId="{ACB00608-A619-4A30-B6BF-96B3A9B1D526}" dt="2023-09-21T21:53:12.835" v="2870" actId="1076"/>
          <ac:spMkLst>
            <pc:docMk/>
            <pc:sldMk cId="2687260699" sldId="308"/>
            <ac:spMk id="21" creationId="{0739F4BF-9C5F-E458-100B-CCB374D877BA}"/>
          </ac:spMkLst>
        </pc:spChg>
        <pc:spChg chg="add mod">
          <ac:chgData name="Elhamod, Mohannad" userId="51b5e356-4b7f-4de6-9c43-27b5e4bfa86f" providerId="ADAL" clId="{ACB00608-A619-4A30-B6BF-96B3A9B1D526}" dt="2023-09-21T21:53:12.835" v="2870" actId="1076"/>
          <ac:spMkLst>
            <pc:docMk/>
            <pc:sldMk cId="2687260699" sldId="308"/>
            <ac:spMk id="22" creationId="{E9A48E80-F7EE-6946-EAEF-FED909536B02}"/>
          </ac:spMkLst>
        </pc:spChg>
        <pc:spChg chg="add mod">
          <ac:chgData name="Elhamod, Mohannad" userId="51b5e356-4b7f-4de6-9c43-27b5e4bfa86f" providerId="ADAL" clId="{ACB00608-A619-4A30-B6BF-96B3A9B1D526}" dt="2023-09-21T21:53:12.835" v="2870" actId="1076"/>
          <ac:spMkLst>
            <pc:docMk/>
            <pc:sldMk cId="2687260699" sldId="308"/>
            <ac:spMk id="23" creationId="{796EC9EB-A1F9-2CF2-85F1-11E52469DEA2}"/>
          </ac:spMkLst>
        </pc:spChg>
        <pc:spChg chg="add mod">
          <ac:chgData name="Elhamod, Mohannad" userId="51b5e356-4b7f-4de6-9c43-27b5e4bfa86f" providerId="ADAL" clId="{ACB00608-A619-4A30-B6BF-96B3A9B1D526}" dt="2023-09-21T21:53:12.835" v="2870" actId="1076"/>
          <ac:spMkLst>
            <pc:docMk/>
            <pc:sldMk cId="2687260699" sldId="308"/>
            <ac:spMk id="24" creationId="{EC901641-AA89-CE00-E548-D51625378747}"/>
          </ac:spMkLst>
        </pc:spChg>
        <pc:spChg chg="add mod">
          <ac:chgData name="Elhamod, Mohannad" userId="51b5e356-4b7f-4de6-9c43-27b5e4bfa86f" providerId="ADAL" clId="{ACB00608-A619-4A30-B6BF-96B3A9B1D526}" dt="2023-09-21T21:53:12.835" v="2870" actId="1076"/>
          <ac:spMkLst>
            <pc:docMk/>
            <pc:sldMk cId="2687260699" sldId="308"/>
            <ac:spMk id="25" creationId="{8A828A85-D4A3-DB26-ECB2-9205EE041484}"/>
          </ac:spMkLst>
        </pc:spChg>
        <pc:spChg chg="add mod">
          <ac:chgData name="Elhamod, Mohannad" userId="51b5e356-4b7f-4de6-9c43-27b5e4bfa86f" providerId="ADAL" clId="{ACB00608-A619-4A30-B6BF-96B3A9B1D526}" dt="2023-09-21T21:53:12.835" v="2870" actId="1076"/>
          <ac:spMkLst>
            <pc:docMk/>
            <pc:sldMk cId="2687260699" sldId="308"/>
            <ac:spMk id="26" creationId="{FDB9075F-8C6C-DA8D-9B99-7981EE884127}"/>
          </ac:spMkLst>
        </pc:spChg>
        <pc:spChg chg="add mod">
          <ac:chgData name="Elhamod, Mohannad" userId="51b5e356-4b7f-4de6-9c43-27b5e4bfa86f" providerId="ADAL" clId="{ACB00608-A619-4A30-B6BF-96B3A9B1D526}" dt="2023-09-21T21:53:12.835" v="2870" actId="1076"/>
          <ac:spMkLst>
            <pc:docMk/>
            <pc:sldMk cId="2687260699" sldId="308"/>
            <ac:spMk id="27" creationId="{CD81FBA2-E6DF-F3D6-D067-FE5300D0AA20}"/>
          </ac:spMkLst>
        </pc:spChg>
        <pc:spChg chg="add mod">
          <ac:chgData name="Elhamod, Mohannad" userId="51b5e356-4b7f-4de6-9c43-27b5e4bfa86f" providerId="ADAL" clId="{ACB00608-A619-4A30-B6BF-96B3A9B1D526}" dt="2023-09-21T21:53:12.835" v="2870" actId="1076"/>
          <ac:spMkLst>
            <pc:docMk/>
            <pc:sldMk cId="2687260699" sldId="308"/>
            <ac:spMk id="28" creationId="{4827F3E2-1F0D-DC25-239D-10C26BA8EE50}"/>
          </ac:spMkLst>
        </pc:spChg>
        <pc:spChg chg="add del mod">
          <ac:chgData name="Elhamod, Mohannad" userId="51b5e356-4b7f-4de6-9c43-27b5e4bfa86f" providerId="ADAL" clId="{ACB00608-A619-4A30-B6BF-96B3A9B1D526}" dt="2023-09-21T21:53:51.104" v="2878" actId="478"/>
          <ac:spMkLst>
            <pc:docMk/>
            <pc:sldMk cId="2687260699" sldId="308"/>
            <ac:spMk id="33" creationId="{3EE361F5-BFDF-6106-10FD-CFCCF0351EA7}"/>
          </ac:spMkLst>
        </pc:spChg>
        <pc:spChg chg="add del mod">
          <ac:chgData name="Elhamod, Mohannad" userId="51b5e356-4b7f-4de6-9c43-27b5e4bfa86f" providerId="ADAL" clId="{ACB00608-A619-4A30-B6BF-96B3A9B1D526}" dt="2023-09-21T21:53:51.104" v="2878" actId="478"/>
          <ac:spMkLst>
            <pc:docMk/>
            <pc:sldMk cId="2687260699" sldId="308"/>
            <ac:spMk id="34" creationId="{3F75919E-6C53-79B0-BE18-EC0552DD3015}"/>
          </ac:spMkLst>
        </pc:spChg>
        <pc:spChg chg="add mod">
          <ac:chgData name="Elhamod, Mohannad" userId="51b5e356-4b7f-4de6-9c43-27b5e4bfa86f" providerId="ADAL" clId="{ACB00608-A619-4A30-B6BF-96B3A9B1D526}" dt="2023-09-21T21:54:32.899" v="2886" actId="1076"/>
          <ac:spMkLst>
            <pc:docMk/>
            <pc:sldMk cId="2687260699" sldId="308"/>
            <ac:spMk id="35" creationId="{A08766F4-FA31-E80C-0710-45F193F5C728}"/>
          </ac:spMkLst>
        </pc:spChg>
        <pc:spChg chg="add del mod">
          <ac:chgData name="Elhamod, Mohannad" userId="51b5e356-4b7f-4de6-9c43-27b5e4bfa86f" providerId="ADAL" clId="{ACB00608-A619-4A30-B6BF-96B3A9B1D526}" dt="2023-09-21T21:54:34.640" v="2887" actId="478"/>
          <ac:spMkLst>
            <pc:docMk/>
            <pc:sldMk cId="2687260699" sldId="308"/>
            <ac:spMk id="36" creationId="{AD64ED70-7A0A-EDDC-734A-66990AC29746}"/>
          </ac:spMkLst>
        </pc:spChg>
        <pc:spChg chg="add mod">
          <ac:chgData name="Elhamod, Mohannad" userId="51b5e356-4b7f-4de6-9c43-27b5e4bfa86f" providerId="ADAL" clId="{ACB00608-A619-4A30-B6BF-96B3A9B1D526}" dt="2023-09-25T13:15:52.214" v="4322" actId="164"/>
          <ac:spMkLst>
            <pc:docMk/>
            <pc:sldMk cId="2687260699" sldId="308"/>
            <ac:spMk id="38" creationId="{CACE8DCF-CB0F-C628-8FEA-45511213CF9B}"/>
          </ac:spMkLst>
        </pc:spChg>
        <pc:spChg chg="add mod">
          <ac:chgData name="Elhamod, Mohannad" userId="51b5e356-4b7f-4de6-9c43-27b5e4bfa86f" providerId="ADAL" clId="{ACB00608-A619-4A30-B6BF-96B3A9B1D526}" dt="2023-09-25T13:15:52.214" v="4322" actId="164"/>
          <ac:spMkLst>
            <pc:docMk/>
            <pc:sldMk cId="2687260699" sldId="308"/>
            <ac:spMk id="39" creationId="{4CF3A5AF-32D2-B70A-EC6D-75128C34979D}"/>
          </ac:spMkLst>
        </pc:spChg>
        <pc:spChg chg="add mod">
          <ac:chgData name="Elhamod, Mohannad" userId="51b5e356-4b7f-4de6-9c43-27b5e4bfa86f" providerId="ADAL" clId="{ACB00608-A619-4A30-B6BF-96B3A9B1D526}" dt="2023-09-25T13:15:52.214" v="4322" actId="164"/>
          <ac:spMkLst>
            <pc:docMk/>
            <pc:sldMk cId="2687260699" sldId="308"/>
            <ac:spMk id="40" creationId="{E59CDB99-6163-1280-E786-4139BC7B6684}"/>
          </ac:spMkLst>
        </pc:spChg>
        <pc:spChg chg="add mod">
          <ac:chgData name="Elhamod, Mohannad" userId="51b5e356-4b7f-4de6-9c43-27b5e4bfa86f" providerId="ADAL" clId="{ACB00608-A619-4A30-B6BF-96B3A9B1D526}" dt="2023-09-25T14:33:59.870" v="5097" actId="1076"/>
          <ac:spMkLst>
            <pc:docMk/>
            <pc:sldMk cId="2687260699" sldId="308"/>
            <ac:spMk id="42" creationId="{AD865303-6515-EFE2-7F22-3042C6D09904}"/>
          </ac:spMkLst>
        </pc:spChg>
        <pc:grpChg chg="add mod">
          <ac:chgData name="Elhamod, Mohannad" userId="51b5e356-4b7f-4de6-9c43-27b5e4bfa86f" providerId="ADAL" clId="{ACB00608-A619-4A30-B6BF-96B3A9B1D526}" dt="2023-09-21T21:48:02.012" v="2781" actId="164"/>
          <ac:grpSpMkLst>
            <pc:docMk/>
            <pc:sldMk cId="2687260699" sldId="308"/>
            <ac:grpSpMk id="8" creationId="{9993225E-5356-B83C-8659-00A2BAFA0414}"/>
          </ac:grpSpMkLst>
        </pc:grpChg>
        <pc:grpChg chg="add mod">
          <ac:chgData name="Elhamod, Mohannad" userId="51b5e356-4b7f-4de6-9c43-27b5e4bfa86f" providerId="ADAL" clId="{ACB00608-A619-4A30-B6BF-96B3A9B1D526}" dt="2023-09-21T21:48:02.012" v="2781" actId="164"/>
          <ac:grpSpMkLst>
            <pc:docMk/>
            <pc:sldMk cId="2687260699" sldId="308"/>
            <ac:grpSpMk id="11" creationId="{6055AE44-2F9F-4C52-BBE7-66A642054235}"/>
          </ac:grpSpMkLst>
        </pc:grpChg>
        <pc:grpChg chg="add mod">
          <ac:chgData name="Elhamod, Mohannad" userId="51b5e356-4b7f-4de6-9c43-27b5e4bfa86f" providerId="ADAL" clId="{ACB00608-A619-4A30-B6BF-96B3A9B1D526}" dt="2023-09-21T21:48:02.012" v="2781" actId="164"/>
          <ac:grpSpMkLst>
            <pc:docMk/>
            <pc:sldMk cId="2687260699" sldId="308"/>
            <ac:grpSpMk id="14" creationId="{295B835F-573D-B347-423D-039D65C83493}"/>
          </ac:grpSpMkLst>
        </pc:grpChg>
        <pc:grpChg chg="add mod">
          <ac:chgData name="Elhamod, Mohannad" userId="51b5e356-4b7f-4de6-9c43-27b5e4bfa86f" providerId="ADAL" clId="{ACB00608-A619-4A30-B6BF-96B3A9B1D526}" dt="2023-09-25T14:34:07.924" v="5100" actId="14100"/>
          <ac:grpSpMkLst>
            <pc:docMk/>
            <pc:sldMk cId="2687260699" sldId="308"/>
            <ac:grpSpMk id="17" creationId="{5A10B20B-CBFF-8B4F-16AE-9B3110915D8E}"/>
          </ac:grpSpMkLst>
        </pc:grpChg>
        <pc:grpChg chg="add mod">
          <ac:chgData name="Elhamod, Mohannad" userId="51b5e356-4b7f-4de6-9c43-27b5e4bfa86f" providerId="ADAL" clId="{ACB00608-A619-4A30-B6BF-96B3A9B1D526}" dt="2023-09-21T21:51:55.194" v="2855" actId="164"/>
          <ac:grpSpMkLst>
            <pc:docMk/>
            <pc:sldMk cId="2687260699" sldId="308"/>
            <ac:grpSpMk id="29" creationId="{759AD76F-04C9-2D55-C9B4-48B8AD9B9DFB}"/>
          </ac:grpSpMkLst>
        </pc:grpChg>
        <pc:grpChg chg="add mod">
          <ac:chgData name="Elhamod, Mohannad" userId="51b5e356-4b7f-4de6-9c43-27b5e4bfa86f" providerId="ADAL" clId="{ACB00608-A619-4A30-B6BF-96B3A9B1D526}" dt="2023-09-21T21:53:12.835" v="2870" actId="1076"/>
          <ac:grpSpMkLst>
            <pc:docMk/>
            <pc:sldMk cId="2687260699" sldId="308"/>
            <ac:grpSpMk id="30" creationId="{79143698-C830-6CA5-F8EA-6A2EF37D0ECF}"/>
          </ac:grpSpMkLst>
        </pc:grpChg>
        <pc:grpChg chg="add mod">
          <ac:chgData name="Elhamod, Mohannad" userId="51b5e356-4b7f-4de6-9c43-27b5e4bfa86f" providerId="ADAL" clId="{ACB00608-A619-4A30-B6BF-96B3A9B1D526}" dt="2023-09-21T21:53:12.835" v="2870" actId="1076"/>
          <ac:grpSpMkLst>
            <pc:docMk/>
            <pc:sldMk cId="2687260699" sldId="308"/>
            <ac:grpSpMk id="31" creationId="{E6E0606F-9CEF-DDCB-623D-6BD9F29FE9BE}"/>
          </ac:grpSpMkLst>
        </pc:grpChg>
        <pc:grpChg chg="add mod">
          <ac:chgData name="Elhamod, Mohannad" userId="51b5e356-4b7f-4de6-9c43-27b5e4bfa86f" providerId="ADAL" clId="{ACB00608-A619-4A30-B6BF-96B3A9B1D526}" dt="2023-09-21T21:53:12.835" v="2870" actId="1076"/>
          <ac:grpSpMkLst>
            <pc:docMk/>
            <pc:sldMk cId="2687260699" sldId="308"/>
            <ac:grpSpMk id="32" creationId="{7ABFE701-8185-392F-BD9F-E97895AF54C5}"/>
          </ac:grpSpMkLst>
        </pc:grpChg>
        <pc:grpChg chg="add del mod">
          <ac:chgData name="Elhamod, Mohannad" userId="51b5e356-4b7f-4de6-9c43-27b5e4bfa86f" providerId="ADAL" clId="{ACB00608-A619-4A30-B6BF-96B3A9B1D526}" dt="2023-09-25T14:29:12.340" v="5019" actId="478"/>
          <ac:grpSpMkLst>
            <pc:docMk/>
            <pc:sldMk cId="2687260699" sldId="308"/>
            <ac:grpSpMk id="41" creationId="{823C7A92-2F2F-0AE3-1DAD-328EF40C1784}"/>
          </ac:grpSpMkLst>
        </pc:grpChg>
        <pc:picChg chg="add del mod">
          <ac:chgData name="Elhamod, Mohannad" userId="51b5e356-4b7f-4de6-9c43-27b5e4bfa86f" providerId="ADAL" clId="{ACB00608-A619-4A30-B6BF-96B3A9B1D526}" dt="2023-09-21T21:48:19.168" v="2784" actId="478"/>
          <ac:picMkLst>
            <pc:docMk/>
            <pc:sldMk cId="2687260699" sldId="308"/>
            <ac:picMk id="6" creationId="{C8D9FF72-EBB1-CC00-12A5-4E5916F68FC5}"/>
          </ac:picMkLst>
        </pc:picChg>
        <pc:picChg chg="add mod">
          <ac:chgData name="Elhamod, Mohannad" userId="51b5e356-4b7f-4de6-9c43-27b5e4bfa86f" providerId="ADAL" clId="{ACB00608-A619-4A30-B6BF-96B3A9B1D526}" dt="2023-09-21T21:48:02.012" v="2781" actId="164"/>
          <ac:picMkLst>
            <pc:docMk/>
            <pc:sldMk cId="2687260699" sldId="308"/>
            <ac:picMk id="7" creationId="{620F84C8-3E3D-696B-3679-838D4C4E75C2}"/>
          </ac:picMkLst>
        </pc:picChg>
        <pc:picChg chg="mod">
          <ac:chgData name="Elhamod, Mohannad" userId="51b5e356-4b7f-4de6-9c43-27b5e4bfa86f" providerId="ADAL" clId="{ACB00608-A619-4A30-B6BF-96B3A9B1D526}" dt="2023-09-21T21:47:59.359" v="2780"/>
          <ac:picMkLst>
            <pc:docMk/>
            <pc:sldMk cId="2687260699" sldId="308"/>
            <ac:picMk id="9" creationId="{AC74439E-B09D-4F88-7B86-F02DBFE63C1A}"/>
          </ac:picMkLst>
        </pc:picChg>
        <pc:picChg chg="mod">
          <ac:chgData name="Elhamod, Mohannad" userId="51b5e356-4b7f-4de6-9c43-27b5e4bfa86f" providerId="ADAL" clId="{ACB00608-A619-4A30-B6BF-96B3A9B1D526}" dt="2023-09-21T21:47:59.359" v="2780"/>
          <ac:picMkLst>
            <pc:docMk/>
            <pc:sldMk cId="2687260699" sldId="308"/>
            <ac:picMk id="12" creationId="{051A0FC5-A3DB-50AC-39C3-3EF4DD325EAD}"/>
          </ac:picMkLst>
        </pc:picChg>
        <pc:picChg chg="mod">
          <ac:chgData name="Elhamod, Mohannad" userId="51b5e356-4b7f-4de6-9c43-27b5e4bfa86f" providerId="ADAL" clId="{ACB00608-A619-4A30-B6BF-96B3A9B1D526}" dt="2023-09-21T21:47:59.359" v="2780"/>
          <ac:picMkLst>
            <pc:docMk/>
            <pc:sldMk cId="2687260699" sldId="308"/>
            <ac:picMk id="15" creationId="{43AEB272-D8B6-8CCD-50B6-CFE972245928}"/>
          </ac:picMkLst>
        </pc:picChg>
        <pc:picChg chg="mod">
          <ac:chgData name="Elhamod, Mohannad" userId="51b5e356-4b7f-4de6-9c43-27b5e4bfa86f" providerId="ADAL" clId="{ACB00608-A619-4A30-B6BF-96B3A9B1D526}" dt="2023-09-21T21:47:59.359" v="2780"/>
          <ac:picMkLst>
            <pc:docMk/>
            <pc:sldMk cId="2687260699" sldId="308"/>
            <ac:picMk id="16" creationId="{4F9822ED-C25F-F44A-EC2B-704254244E75}"/>
          </ac:picMkLst>
        </pc:picChg>
        <pc:picChg chg="add mod">
          <ac:chgData name="Elhamod, Mohannad" userId="51b5e356-4b7f-4de6-9c43-27b5e4bfa86f" providerId="ADAL" clId="{ACB00608-A619-4A30-B6BF-96B3A9B1D526}" dt="2023-09-21T21:53:12.835" v="2870" actId="1076"/>
          <ac:picMkLst>
            <pc:docMk/>
            <pc:sldMk cId="2687260699" sldId="308"/>
            <ac:picMk id="20" creationId="{DC330C18-CE47-614F-38A3-955675720289}"/>
          </ac:picMkLst>
        </pc:picChg>
        <pc:picChg chg="add mod">
          <ac:chgData name="Elhamod, Mohannad" userId="51b5e356-4b7f-4de6-9c43-27b5e4bfa86f" providerId="ADAL" clId="{ACB00608-A619-4A30-B6BF-96B3A9B1D526}" dt="2023-09-25T13:15:52.214" v="4322" actId="164"/>
          <ac:picMkLst>
            <pc:docMk/>
            <pc:sldMk cId="2687260699" sldId="308"/>
            <ac:picMk id="37" creationId="{C8E58254-96EE-1E18-5697-AF6034CE7501}"/>
          </ac:picMkLst>
        </pc:picChg>
      </pc:sldChg>
      <pc:sldChg chg="addSp delSp modSp add mod modAnim">
        <pc:chgData name="Elhamod, Mohannad" userId="51b5e356-4b7f-4de6-9c43-27b5e4bfa86f" providerId="ADAL" clId="{ACB00608-A619-4A30-B6BF-96B3A9B1D526}" dt="2023-09-25T14:34:20.491" v="5102" actId="1076"/>
        <pc:sldMkLst>
          <pc:docMk/>
          <pc:sldMk cId="1986889089" sldId="309"/>
        </pc:sldMkLst>
        <pc:spChg chg="mod">
          <ac:chgData name="Elhamod, Mohannad" userId="51b5e356-4b7f-4de6-9c43-27b5e4bfa86f" providerId="ADAL" clId="{ACB00608-A619-4A30-B6BF-96B3A9B1D526}" dt="2023-09-25T14:24:04.831" v="4911"/>
          <ac:spMkLst>
            <pc:docMk/>
            <pc:sldMk cId="1986889089" sldId="309"/>
            <ac:spMk id="2" creationId="{FB045C16-3C48-914A-87B5-81D162BE3F85}"/>
          </ac:spMkLst>
        </pc:spChg>
        <pc:spChg chg="mod">
          <ac:chgData name="Elhamod, Mohannad" userId="51b5e356-4b7f-4de6-9c43-27b5e4bfa86f" providerId="ADAL" clId="{ACB00608-A619-4A30-B6BF-96B3A9B1D526}" dt="2023-09-25T12:58:49.467" v="4268"/>
          <ac:spMkLst>
            <pc:docMk/>
            <pc:sldMk cId="1986889089" sldId="309"/>
            <ac:spMk id="5" creationId="{E3836FB4-720C-0E41-BD00-5E361110EF12}"/>
          </ac:spMkLst>
        </pc:spChg>
        <pc:spChg chg="mod">
          <ac:chgData name="Elhamod, Mohannad" userId="51b5e356-4b7f-4de6-9c43-27b5e4bfa86f" providerId="ADAL" clId="{ACB00608-A619-4A30-B6BF-96B3A9B1D526}" dt="2023-09-21T21:59:17.238" v="2907" actId="14100"/>
          <ac:spMkLst>
            <pc:docMk/>
            <pc:sldMk cId="1986889089" sldId="309"/>
            <ac:spMk id="8" creationId="{A0C9DD60-7986-6AB8-F4C6-67A3E1F5B6E2}"/>
          </ac:spMkLst>
        </pc:spChg>
        <pc:spChg chg="mod">
          <ac:chgData name="Elhamod, Mohannad" userId="51b5e356-4b7f-4de6-9c43-27b5e4bfa86f" providerId="ADAL" clId="{ACB00608-A619-4A30-B6BF-96B3A9B1D526}" dt="2023-09-21T21:59:17.238" v="2907" actId="14100"/>
          <ac:spMkLst>
            <pc:docMk/>
            <pc:sldMk cId="1986889089" sldId="309"/>
            <ac:spMk id="10" creationId="{F48D4AA7-50D0-238C-33F3-38F5519F1B60}"/>
          </ac:spMkLst>
        </pc:spChg>
        <pc:spChg chg="mod">
          <ac:chgData name="Elhamod, Mohannad" userId="51b5e356-4b7f-4de6-9c43-27b5e4bfa86f" providerId="ADAL" clId="{ACB00608-A619-4A30-B6BF-96B3A9B1D526}" dt="2023-09-21T21:59:17.238" v="2907" actId="14100"/>
          <ac:spMkLst>
            <pc:docMk/>
            <pc:sldMk cId="1986889089" sldId="309"/>
            <ac:spMk id="12" creationId="{00B6570D-7E30-694D-2F2F-DAF5CF845C8C}"/>
          </ac:spMkLst>
        </pc:spChg>
        <pc:spChg chg="mod">
          <ac:chgData name="Elhamod, Mohannad" userId="51b5e356-4b7f-4de6-9c43-27b5e4bfa86f" providerId="ADAL" clId="{ACB00608-A619-4A30-B6BF-96B3A9B1D526}" dt="2023-09-21T21:59:17.238" v="2907" actId="14100"/>
          <ac:spMkLst>
            <pc:docMk/>
            <pc:sldMk cId="1986889089" sldId="309"/>
            <ac:spMk id="13" creationId="{288CBD90-33F6-9307-72EB-5E9DA3A19284}"/>
          </ac:spMkLst>
        </pc:spChg>
        <pc:spChg chg="mod">
          <ac:chgData name="Elhamod, Mohannad" userId="51b5e356-4b7f-4de6-9c43-27b5e4bfa86f" providerId="ADAL" clId="{ACB00608-A619-4A30-B6BF-96B3A9B1D526}" dt="2023-09-21T21:59:17.238" v="2907" actId="14100"/>
          <ac:spMkLst>
            <pc:docMk/>
            <pc:sldMk cId="1986889089" sldId="309"/>
            <ac:spMk id="14" creationId="{DFD2012E-4B32-C372-D253-FF6828FF84BC}"/>
          </ac:spMkLst>
        </pc:spChg>
        <pc:spChg chg="mod">
          <ac:chgData name="Elhamod, Mohannad" userId="51b5e356-4b7f-4de6-9c43-27b5e4bfa86f" providerId="ADAL" clId="{ACB00608-A619-4A30-B6BF-96B3A9B1D526}" dt="2023-09-25T14:22:19.119" v="4874" actId="1076"/>
          <ac:spMkLst>
            <pc:docMk/>
            <pc:sldMk cId="1986889089" sldId="309"/>
            <ac:spMk id="17" creationId="{63D676BE-371E-6C8E-9900-B6960D5997AD}"/>
          </ac:spMkLst>
        </pc:spChg>
        <pc:spChg chg="mod">
          <ac:chgData name="Elhamod, Mohannad" userId="51b5e356-4b7f-4de6-9c43-27b5e4bfa86f" providerId="ADAL" clId="{ACB00608-A619-4A30-B6BF-96B3A9B1D526}" dt="2023-09-25T14:22:19.119" v="4874" actId="1076"/>
          <ac:spMkLst>
            <pc:docMk/>
            <pc:sldMk cId="1986889089" sldId="309"/>
            <ac:spMk id="19" creationId="{45626DB2-3146-5B9B-9BD9-9864151676CD}"/>
          </ac:spMkLst>
        </pc:spChg>
        <pc:spChg chg="mod">
          <ac:chgData name="Elhamod, Mohannad" userId="51b5e356-4b7f-4de6-9c43-27b5e4bfa86f" providerId="ADAL" clId="{ACB00608-A619-4A30-B6BF-96B3A9B1D526}" dt="2023-09-25T14:22:19.119" v="4874" actId="1076"/>
          <ac:spMkLst>
            <pc:docMk/>
            <pc:sldMk cId="1986889089" sldId="309"/>
            <ac:spMk id="21" creationId="{192E39AE-2718-CF76-ACDA-8AE9CC6148B9}"/>
          </ac:spMkLst>
        </pc:spChg>
        <pc:spChg chg="mod">
          <ac:chgData name="Elhamod, Mohannad" userId="51b5e356-4b7f-4de6-9c43-27b5e4bfa86f" providerId="ADAL" clId="{ACB00608-A619-4A30-B6BF-96B3A9B1D526}" dt="2023-09-25T14:21:50.835" v="4870" actId="20577"/>
          <ac:spMkLst>
            <pc:docMk/>
            <pc:sldMk cId="1986889089" sldId="309"/>
            <ac:spMk id="22" creationId="{6AEF72E8-7144-5FED-8C80-63BF105C2046}"/>
          </ac:spMkLst>
        </pc:spChg>
        <pc:spChg chg="mod">
          <ac:chgData name="Elhamod, Mohannad" userId="51b5e356-4b7f-4de6-9c43-27b5e4bfa86f" providerId="ADAL" clId="{ACB00608-A619-4A30-B6BF-96B3A9B1D526}" dt="2023-09-25T14:22:19.119" v="4874" actId="1076"/>
          <ac:spMkLst>
            <pc:docMk/>
            <pc:sldMk cId="1986889089" sldId="309"/>
            <ac:spMk id="23" creationId="{75786D98-28D6-27D0-18D9-A81F653C7990}"/>
          </ac:spMkLst>
        </pc:spChg>
        <pc:spChg chg="add mod">
          <ac:chgData name="Elhamod, Mohannad" userId="51b5e356-4b7f-4de6-9c43-27b5e4bfa86f" providerId="ADAL" clId="{ACB00608-A619-4A30-B6BF-96B3A9B1D526}" dt="2023-09-25T14:22:19.119" v="4874" actId="1076"/>
          <ac:spMkLst>
            <pc:docMk/>
            <pc:sldMk cId="1986889089" sldId="309"/>
            <ac:spMk id="24" creationId="{810C1BD0-4639-A755-B6CF-375D67B9A3A4}"/>
          </ac:spMkLst>
        </pc:spChg>
        <pc:spChg chg="add mod">
          <ac:chgData name="Elhamod, Mohannad" userId="51b5e356-4b7f-4de6-9c43-27b5e4bfa86f" providerId="ADAL" clId="{ACB00608-A619-4A30-B6BF-96B3A9B1D526}" dt="2023-09-25T14:22:19.119" v="4874" actId="1076"/>
          <ac:spMkLst>
            <pc:docMk/>
            <pc:sldMk cId="1986889089" sldId="309"/>
            <ac:spMk id="25" creationId="{1C59065C-DDA9-5CA9-9D93-E3E04E4D64B0}"/>
          </ac:spMkLst>
        </pc:spChg>
        <pc:spChg chg="add mod">
          <ac:chgData name="Elhamod, Mohannad" userId="51b5e356-4b7f-4de6-9c43-27b5e4bfa86f" providerId="ADAL" clId="{ACB00608-A619-4A30-B6BF-96B3A9B1D526}" dt="2023-09-25T14:22:19.119" v="4874" actId="1076"/>
          <ac:spMkLst>
            <pc:docMk/>
            <pc:sldMk cId="1986889089" sldId="309"/>
            <ac:spMk id="26" creationId="{9C5C487F-129A-6635-6837-D947DE5AD1A1}"/>
          </ac:spMkLst>
        </pc:spChg>
        <pc:spChg chg="add mod">
          <ac:chgData name="Elhamod, Mohannad" userId="51b5e356-4b7f-4de6-9c43-27b5e4bfa86f" providerId="ADAL" clId="{ACB00608-A619-4A30-B6BF-96B3A9B1D526}" dt="2023-09-25T14:22:19.119" v="4874" actId="1076"/>
          <ac:spMkLst>
            <pc:docMk/>
            <pc:sldMk cId="1986889089" sldId="309"/>
            <ac:spMk id="27" creationId="{F8A16D51-306B-66BA-077E-614C6C5C1E78}"/>
          </ac:spMkLst>
        </pc:spChg>
        <pc:spChg chg="add mod">
          <ac:chgData name="Elhamod, Mohannad" userId="51b5e356-4b7f-4de6-9c43-27b5e4bfa86f" providerId="ADAL" clId="{ACB00608-A619-4A30-B6BF-96B3A9B1D526}" dt="2023-09-25T14:22:19.119" v="4874" actId="1076"/>
          <ac:spMkLst>
            <pc:docMk/>
            <pc:sldMk cId="1986889089" sldId="309"/>
            <ac:spMk id="28" creationId="{B07E821A-4929-D4F6-4E7A-73B84F7C5D53}"/>
          </ac:spMkLst>
        </pc:spChg>
        <pc:spChg chg="add mod">
          <ac:chgData name="Elhamod, Mohannad" userId="51b5e356-4b7f-4de6-9c43-27b5e4bfa86f" providerId="ADAL" clId="{ACB00608-A619-4A30-B6BF-96B3A9B1D526}" dt="2023-09-25T14:22:19.119" v="4874" actId="1076"/>
          <ac:spMkLst>
            <pc:docMk/>
            <pc:sldMk cId="1986889089" sldId="309"/>
            <ac:spMk id="29" creationId="{00F5F0F5-9E72-0E40-E32E-442E9DEB59F9}"/>
          </ac:spMkLst>
        </pc:spChg>
        <pc:spChg chg="add mod">
          <ac:chgData name="Elhamod, Mohannad" userId="51b5e356-4b7f-4de6-9c43-27b5e4bfa86f" providerId="ADAL" clId="{ACB00608-A619-4A30-B6BF-96B3A9B1D526}" dt="2023-09-25T14:22:19.119" v="4874" actId="1076"/>
          <ac:spMkLst>
            <pc:docMk/>
            <pc:sldMk cId="1986889089" sldId="309"/>
            <ac:spMk id="30" creationId="{B5E05120-16BD-87BD-DB34-542593C8FF32}"/>
          </ac:spMkLst>
        </pc:spChg>
        <pc:spChg chg="add mod">
          <ac:chgData name="Elhamod, Mohannad" userId="51b5e356-4b7f-4de6-9c43-27b5e4bfa86f" providerId="ADAL" clId="{ACB00608-A619-4A30-B6BF-96B3A9B1D526}" dt="2023-09-25T14:22:42.550" v="4895" actId="1076"/>
          <ac:spMkLst>
            <pc:docMk/>
            <pc:sldMk cId="1986889089" sldId="309"/>
            <ac:spMk id="32" creationId="{2762CEBE-CF7D-9266-37AA-97CA96FAC9A4}"/>
          </ac:spMkLst>
        </pc:spChg>
        <pc:spChg chg="add mod">
          <ac:chgData name="Elhamod, Mohannad" userId="51b5e356-4b7f-4de6-9c43-27b5e4bfa86f" providerId="ADAL" clId="{ACB00608-A619-4A30-B6BF-96B3A9B1D526}" dt="2023-09-25T14:34:20.491" v="5102" actId="1076"/>
          <ac:spMkLst>
            <pc:docMk/>
            <pc:sldMk cId="1986889089" sldId="309"/>
            <ac:spMk id="33" creationId="{B1FB925D-8407-09E1-9352-FD9AA1580947}"/>
          </ac:spMkLst>
        </pc:spChg>
        <pc:grpChg chg="mod">
          <ac:chgData name="Elhamod, Mohannad" userId="51b5e356-4b7f-4de6-9c43-27b5e4bfa86f" providerId="ADAL" clId="{ACB00608-A619-4A30-B6BF-96B3A9B1D526}" dt="2023-09-21T21:59:17.238" v="2907" actId="14100"/>
          <ac:grpSpMkLst>
            <pc:docMk/>
            <pc:sldMk cId="1986889089" sldId="309"/>
            <ac:grpSpMk id="3" creationId="{9472DBF8-B2BF-0887-4044-5FAC91258B50}"/>
          </ac:grpSpMkLst>
        </pc:grpChg>
        <pc:grpChg chg="add mod">
          <ac:chgData name="Elhamod, Mohannad" userId="51b5e356-4b7f-4de6-9c43-27b5e4bfa86f" providerId="ADAL" clId="{ACB00608-A619-4A30-B6BF-96B3A9B1D526}" dt="2023-09-25T14:22:19.119" v="4874" actId="1076"/>
          <ac:grpSpMkLst>
            <pc:docMk/>
            <pc:sldMk cId="1986889089" sldId="309"/>
            <ac:grpSpMk id="6" creationId="{2785FA29-C33C-AD4B-2261-0BF96FBB7022}"/>
          </ac:grpSpMkLst>
        </pc:grpChg>
        <pc:grpChg chg="mod">
          <ac:chgData name="Elhamod, Mohannad" userId="51b5e356-4b7f-4de6-9c43-27b5e4bfa86f" providerId="ADAL" clId="{ACB00608-A619-4A30-B6BF-96B3A9B1D526}" dt="2023-09-21T21:59:17.238" v="2907" actId="14100"/>
          <ac:grpSpMkLst>
            <pc:docMk/>
            <pc:sldMk cId="1986889089" sldId="309"/>
            <ac:grpSpMk id="7" creationId="{2108198F-B160-A951-7E6B-4262115C169F}"/>
          </ac:grpSpMkLst>
        </pc:grpChg>
        <pc:grpChg chg="mod">
          <ac:chgData name="Elhamod, Mohannad" userId="51b5e356-4b7f-4de6-9c43-27b5e4bfa86f" providerId="ADAL" clId="{ACB00608-A619-4A30-B6BF-96B3A9B1D526}" dt="2023-09-21T21:59:17.238" v="2907" actId="14100"/>
          <ac:grpSpMkLst>
            <pc:docMk/>
            <pc:sldMk cId="1986889089" sldId="309"/>
            <ac:grpSpMk id="9" creationId="{8761F464-F533-3221-F1F3-2398C1E06A99}"/>
          </ac:grpSpMkLst>
        </pc:grpChg>
        <pc:grpChg chg="del mod">
          <ac:chgData name="Elhamod, Mohannad" userId="51b5e356-4b7f-4de6-9c43-27b5e4bfa86f" providerId="ADAL" clId="{ACB00608-A619-4A30-B6BF-96B3A9B1D526}" dt="2023-09-25T14:21:11.905" v="4861" actId="478"/>
          <ac:grpSpMkLst>
            <pc:docMk/>
            <pc:sldMk cId="1986889089" sldId="309"/>
            <ac:grpSpMk id="15" creationId="{42BBCA4A-ECE9-F17D-1840-EF21CFE9EBB3}"/>
          </ac:grpSpMkLst>
        </pc:grpChg>
        <pc:grpChg chg="mod">
          <ac:chgData name="Elhamod, Mohannad" userId="51b5e356-4b7f-4de6-9c43-27b5e4bfa86f" providerId="ADAL" clId="{ACB00608-A619-4A30-B6BF-96B3A9B1D526}" dt="2023-09-25T14:22:19.119" v="4874" actId="1076"/>
          <ac:grpSpMkLst>
            <pc:docMk/>
            <pc:sldMk cId="1986889089" sldId="309"/>
            <ac:grpSpMk id="16" creationId="{60C9A58B-8493-D3DF-713C-93D5005A40C3}"/>
          </ac:grpSpMkLst>
        </pc:grpChg>
        <pc:grpChg chg="mod">
          <ac:chgData name="Elhamod, Mohannad" userId="51b5e356-4b7f-4de6-9c43-27b5e4bfa86f" providerId="ADAL" clId="{ACB00608-A619-4A30-B6BF-96B3A9B1D526}" dt="2023-09-25T14:22:19.119" v="4874" actId="1076"/>
          <ac:grpSpMkLst>
            <pc:docMk/>
            <pc:sldMk cId="1986889089" sldId="309"/>
            <ac:grpSpMk id="18" creationId="{F64A86D4-0DAB-8482-2C6D-23AB1B9E106E}"/>
          </ac:grpSpMkLst>
        </pc:grpChg>
        <pc:grpChg chg="add mod">
          <ac:chgData name="Elhamod, Mohannad" userId="51b5e356-4b7f-4de6-9c43-27b5e4bfa86f" providerId="ADAL" clId="{ACB00608-A619-4A30-B6BF-96B3A9B1D526}" dt="2023-09-25T14:22:19.119" v="4874" actId="1076"/>
          <ac:grpSpMkLst>
            <pc:docMk/>
            <pc:sldMk cId="1986889089" sldId="309"/>
            <ac:grpSpMk id="31" creationId="{A355916B-DD62-35CC-0344-A72ABBA7A65E}"/>
          </ac:grpSpMkLst>
        </pc:grpChg>
        <pc:picChg chg="mod">
          <ac:chgData name="Elhamod, Mohannad" userId="51b5e356-4b7f-4de6-9c43-27b5e4bfa86f" providerId="ADAL" clId="{ACB00608-A619-4A30-B6BF-96B3A9B1D526}" dt="2023-09-21T21:59:17.238" v="2907" actId="14100"/>
          <ac:picMkLst>
            <pc:docMk/>
            <pc:sldMk cId="1986889089" sldId="309"/>
            <ac:picMk id="11" creationId="{09971B1F-7741-D241-4009-44A31889BF58}"/>
          </ac:picMkLst>
        </pc:picChg>
        <pc:picChg chg="mod">
          <ac:chgData name="Elhamod, Mohannad" userId="51b5e356-4b7f-4de6-9c43-27b5e4bfa86f" providerId="ADAL" clId="{ACB00608-A619-4A30-B6BF-96B3A9B1D526}" dt="2023-09-25T14:22:19.119" v="4874" actId="1076"/>
          <ac:picMkLst>
            <pc:docMk/>
            <pc:sldMk cId="1986889089" sldId="309"/>
            <ac:picMk id="20" creationId="{7BB3725F-16D1-A902-F55C-0C088119980F}"/>
          </ac:picMkLst>
        </pc:picChg>
      </pc:sldChg>
      <pc:sldChg chg="addSp delSp modSp add mod">
        <pc:chgData name="Elhamod, Mohannad" userId="51b5e356-4b7f-4de6-9c43-27b5e4bfa86f" providerId="ADAL" clId="{ACB00608-A619-4A30-B6BF-96B3A9B1D526}" dt="2023-09-25T14:36:19.078" v="5147" actId="1076"/>
        <pc:sldMkLst>
          <pc:docMk/>
          <pc:sldMk cId="1181772086" sldId="310"/>
        </pc:sldMkLst>
        <pc:spChg chg="mod">
          <ac:chgData name="Elhamod, Mohannad" userId="51b5e356-4b7f-4de6-9c43-27b5e4bfa86f" providerId="ADAL" clId="{ACB00608-A619-4A30-B6BF-96B3A9B1D526}" dt="2023-09-25T14:23:51.422" v="4905" actId="20577"/>
          <ac:spMkLst>
            <pc:docMk/>
            <pc:sldMk cId="1181772086" sldId="310"/>
            <ac:spMk id="2" creationId="{FB045C16-3C48-914A-87B5-81D162BE3F85}"/>
          </ac:spMkLst>
        </pc:spChg>
        <pc:spChg chg="mod">
          <ac:chgData name="Elhamod, Mohannad" userId="51b5e356-4b7f-4de6-9c43-27b5e4bfa86f" providerId="ADAL" clId="{ACB00608-A619-4A30-B6BF-96B3A9B1D526}" dt="2023-09-25T12:58:53.362" v="4269"/>
          <ac:spMkLst>
            <pc:docMk/>
            <pc:sldMk cId="1181772086" sldId="310"/>
            <ac:spMk id="5" creationId="{E3836FB4-720C-0E41-BD00-5E361110EF12}"/>
          </ac:spMkLst>
        </pc:spChg>
        <pc:spChg chg="add mod">
          <ac:chgData name="Elhamod, Mohannad" userId="51b5e356-4b7f-4de6-9c43-27b5e4bfa86f" providerId="ADAL" clId="{ACB00608-A619-4A30-B6BF-96B3A9B1D526}" dt="2023-09-25T14:36:19.078" v="5147" actId="1076"/>
          <ac:spMkLst>
            <pc:docMk/>
            <pc:sldMk cId="1181772086" sldId="310"/>
            <ac:spMk id="6" creationId="{3475F534-F41F-AE07-F41F-43C771BEB66B}"/>
          </ac:spMkLst>
        </pc:spChg>
        <pc:spChg chg="mod">
          <ac:chgData name="Elhamod, Mohannad" userId="51b5e356-4b7f-4de6-9c43-27b5e4bfa86f" providerId="ADAL" clId="{ACB00608-A619-4A30-B6BF-96B3A9B1D526}" dt="2023-09-25T14:35:59.855" v="5145" actId="403"/>
          <ac:spMkLst>
            <pc:docMk/>
            <pc:sldMk cId="1181772086" sldId="310"/>
            <ac:spMk id="22" creationId="{6AEF72E8-7144-5FED-8C80-63BF105C2046}"/>
          </ac:spMkLst>
        </pc:spChg>
        <pc:grpChg chg="del">
          <ac:chgData name="Elhamod, Mohannad" userId="51b5e356-4b7f-4de6-9c43-27b5e4bfa86f" providerId="ADAL" clId="{ACB00608-A619-4A30-B6BF-96B3A9B1D526}" dt="2023-09-21T22:00:27.719" v="3069" actId="478"/>
          <ac:grpSpMkLst>
            <pc:docMk/>
            <pc:sldMk cId="1181772086" sldId="310"/>
            <ac:grpSpMk id="15" creationId="{42BBCA4A-ECE9-F17D-1840-EF21CFE9EBB3}"/>
          </ac:grpSpMkLst>
        </pc:grpChg>
        <pc:picChg chg="add mod">
          <ac:chgData name="Elhamod, Mohannad" userId="51b5e356-4b7f-4de6-9c43-27b5e4bfa86f" providerId="ADAL" clId="{ACB00608-A619-4A30-B6BF-96B3A9B1D526}" dt="2023-09-21T22:38:44.261" v="3201" actId="1076"/>
          <ac:picMkLst>
            <pc:docMk/>
            <pc:sldMk cId="1181772086" sldId="310"/>
            <ac:picMk id="10242" creationId="{0D04D2D7-345E-0E83-BCC5-147BEEFE0A17}"/>
          </ac:picMkLst>
        </pc:picChg>
      </pc:sldChg>
      <pc:sldChg chg="addSp delSp modSp add del mod ord">
        <pc:chgData name="Elhamod, Mohannad" userId="51b5e356-4b7f-4de6-9c43-27b5e4bfa86f" providerId="ADAL" clId="{ACB00608-A619-4A30-B6BF-96B3A9B1D526}" dt="2023-09-21T23:04:34.337" v="3526" actId="47"/>
        <pc:sldMkLst>
          <pc:docMk/>
          <pc:sldMk cId="919617021" sldId="311"/>
        </pc:sldMkLst>
        <pc:spChg chg="mod">
          <ac:chgData name="Elhamod, Mohannad" userId="51b5e356-4b7f-4de6-9c43-27b5e4bfa86f" providerId="ADAL" clId="{ACB00608-A619-4A30-B6BF-96B3A9B1D526}" dt="2023-09-21T22:36:21.823" v="3123"/>
          <ac:spMkLst>
            <pc:docMk/>
            <pc:sldMk cId="919617021" sldId="311"/>
            <ac:spMk id="2" creationId="{FB045C16-3C48-914A-87B5-81D162BE3F85}"/>
          </ac:spMkLst>
        </pc:spChg>
        <pc:spChg chg="add del mod">
          <ac:chgData name="Elhamod, Mohannad" userId="51b5e356-4b7f-4de6-9c43-27b5e4bfa86f" providerId="ADAL" clId="{ACB00608-A619-4A30-B6BF-96B3A9B1D526}" dt="2023-09-21T22:02:07.077" v="3108" actId="478"/>
          <ac:spMkLst>
            <pc:docMk/>
            <pc:sldMk cId="919617021" sldId="311"/>
            <ac:spMk id="17" creationId="{F765374E-4645-165D-8B58-2B40E6FEBA43}"/>
          </ac:spMkLst>
        </pc:spChg>
        <pc:spChg chg="del">
          <ac:chgData name="Elhamod, Mohannad" userId="51b5e356-4b7f-4de6-9c43-27b5e4bfa86f" providerId="ADAL" clId="{ACB00608-A619-4A30-B6BF-96B3A9B1D526}" dt="2023-09-21T22:02:02.307" v="3107" actId="478"/>
          <ac:spMkLst>
            <pc:docMk/>
            <pc:sldMk cId="919617021" sldId="311"/>
            <ac:spMk id="22" creationId="{6AEF72E8-7144-5FED-8C80-63BF105C2046}"/>
          </ac:spMkLst>
        </pc:spChg>
        <pc:grpChg chg="del">
          <ac:chgData name="Elhamod, Mohannad" userId="51b5e356-4b7f-4de6-9c43-27b5e4bfa86f" providerId="ADAL" clId="{ACB00608-A619-4A30-B6BF-96B3A9B1D526}" dt="2023-09-21T22:01:46.867" v="3103" actId="478"/>
          <ac:grpSpMkLst>
            <pc:docMk/>
            <pc:sldMk cId="919617021" sldId="311"/>
            <ac:grpSpMk id="15" creationId="{42BBCA4A-ECE9-F17D-1840-EF21CFE9EBB3}"/>
          </ac:grpSpMkLst>
        </pc:grpChg>
        <pc:picChg chg="add mod">
          <ac:chgData name="Elhamod, Mohannad" userId="51b5e356-4b7f-4de6-9c43-27b5e4bfa86f" providerId="ADAL" clId="{ACB00608-A619-4A30-B6BF-96B3A9B1D526}" dt="2023-09-21T22:36:30.316" v="3124" actId="1076"/>
          <ac:picMkLst>
            <pc:docMk/>
            <pc:sldMk cId="919617021" sldId="311"/>
            <ac:picMk id="6" creationId="{4ECE080C-609D-EBD4-D38A-3C211FC0EE88}"/>
          </ac:picMkLst>
        </pc:picChg>
      </pc:sldChg>
      <pc:sldChg chg="addSp delSp modSp add mod modAnim">
        <pc:chgData name="Elhamod, Mohannad" userId="51b5e356-4b7f-4de6-9c43-27b5e4bfa86f" providerId="ADAL" clId="{ACB00608-A619-4A30-B6BF-96B3A9B1D526}" dt="2023-09-25T15:37:31.943" v="5382" actId="20577"/>
        <pc:sldMkLst>
          <pc:docMk/>
          <pc:sldMk cId="4180507381" sldId="312"/>
        </pc:sldMkLst>
        <pc:spChg chg="mod">
          <ac:chgData name="Elhamod, Mohannad" userId="51b5e356-4b7f-4de6-9c43-27b5e4bfa86f" providerId="ADAL" clId="{ACB00608-A619-4A30-B6BF-96B3A9B1D526}" dt="2023-09-25T14:24:00.321" v="4909" actId="20577"/>
          <ac:spMkLst>
            <pc:docMk/>
            <pc:sldMk cId="4180507381" sldId="312"/>
            <ac:spMk id="2" creationId="{FB045C16-3C48-914A-87B5-81D162BE3F85}"/>
          </ac:spMkLst>
        </pc:spChg>
        <pc:spChg chg="mod">
          <ac:chgData name="Elhamod, Mohannad" userId="51b5e356-4b7f-4de6-9c43-27b5e4bfa86f" providerId="ADAL" clId="{ACB00608-A619-4A30-B6BF-96B3A9B1D526}" dt="2023-09-25T12:58:57.946" v="4271"/>
          <ac:spMkLst>
            <pc:docMk/>
            <pc:sldMk cId="4180507381" sldId="312"/>
            <ac:spMk id="5" creationId="{E3836FB4-720C-0E41-BD00-5E361110EF12}"/>
          </ac:spMkLst>
        </pc:spChg>
        <pc:spChg chg="add mod">
          <ac:chgData name="Elhamod, Mohannad" userId="51b5e356-4b7f-4de6-9c43-27b5e4bfa86f" providerId="ADAL" clId="{ACB00608-A619-4A30-B6BF-96B3A9B1D526}" dt="2023-09-25T14:36:33.644" v="5151" actId="1076"/>
          <ac:spMkLst>
            <pc:docMk/>
            <pc:sldMk cId="4180507381" sldId="312"/>
            <ac:spMk id="6" creationId="{219650EE-F3DD-FDC6-437C-D453CD66FA4A}"/>
          </ac:spMkLst>
        </pc:spChg>
        <pc:spChg chg="add mod">
          <ac:chgData name="Elhamod, Mohannad" userId="51b5e356-4b7f-4de6-9c43-27b5e4bfa86f" providerId="ADAL" clId="{ACB00608-A619-4A30-B6BF-96B3A9B1D526}" dt="2023-09-25T14:36:22.392" v="5148"/>
          <ac:spMkLst>
            <pc:docMk/>
            <pc:sldMk cId="4180507381" sldId="312"/>
            <ac:spMk id="7" creationId="{1C55C8CB-6CC7-5F3B-4AF5-784C8A730BA6}"/>
          </ac:spMkLst>
        </pc:spChg>
        <pc:spChg chg="mod">
          <ac:chgData name="Elhamod, Mohannad" userId="51b5e356-4b7f-4de6-9c43-27b5e4bfa86f" providerId="ADAL" clId="{ACB00608-A619-4A30-B6BF-96B3A9B1D526}" dt="2023-09-25T15:37:31.943" v="5382" actId="20577"/>
          <ac:spMkLst>
            <pc:docMk/>
            <pc:sldMk cId="4180507381" sldId="312"/>
            <ac:spMk id="22" creationId="{6AEF72E8-7144-5FED-8C80-63BF105C2046}"/>
          </ac:spMkLst>
        </pc:spChg>
        <pc:picChg chg="add del mod">
          <ac:chgData name="Elhamod, Mohannad" userId="51b5e356-4b7f-4de6-9c43-27b5e4bfa86f" providerId="ADAL" clId="{ACB00608-A619-4A30-B6BF-96B3A9B1D526}" dt="2023-09-21T23:04:53.650" v="3528" actId="478"/>
          <ac:picMkLst>
            <pc:docMk/>
            <pc:sldMk cId="4180507381" sldId="312"/>
            <ac:picMk id="3" creationId="{5A72C70E-B62B-27C4-CCC6-FCA9F311FC40}"/>
          </ac:picMkLst>
        </pc:picChg>
      </pc:sldChg>
      <pc:sldChg chg="addSp delSp modSp add mod ord modAnim modShow">
        <pc:chgData name="Elhamod, Mohannad" userId="51b5e356-4b7f-4de6-9c43-27b5e4bfa86f" providerId="ADAL" clId="{ACB00608-A619-4A30-B6BF-96B3A9B1D526}" dt="2023-09-25T14:36:40.595" v="5153" actId="1076"/>
        <pc:sldMkLst>
          <pc:docMk/>
          <pc:sldMk cId="4042761430" sldId="313"/>
        </pc:sldMkLst>
        <pc:spChg chg="mod">
          <ac:chgData name="Elhamod, Mohannad" userId="51b5e356-4b7f-4de6-9c43-27b5e4bfa86f" providerId="ADAL" clId="{ACB00608-A619-4A30-B6BF-96B3A9B1D526}" dt="2023-09-25T14:27:06.805" v="4959" actId="20577"/>
          <ac:spMkLst>
            <pc:docMk/>
            <pc:sldMk cId="4042761430" sldId="313"/>
            <ac:spMk id="2" creationId="{FB045C16-3C48-914A-87B5-81D162BE3F85}"/>
          </ac:spMkLst>
        </pc:spChg>
        <pc:spChg chg="mod">
          <ac:chgData name="Elhamod, Mohannad" userId="51b5e356-4b7f-4de6-9c43-27b5e4bfa86f" providerId="ADAL" clId="{ACB00608-A619-4A30-B6BF-96B3A9B1D526}" dt="2023-09-25T12:58:55.606" v="4270"/>
          <ac:spMkLst>
            <pc:docMk/>
            <pc:sldMk cId="4042761430" sldId="313"/>
            <ac:spMk id="5" creationId="{E3836FB4-720C-0E41-BD00-5E361110EF12}"/>
          </ac:spMkLst>
        </pc:spChg>
        <pc:spChg chg="add mod">
          <ac:chgData name="Elhamod, Mohannad" userId="51b5e356-4b7f-4de6-9c43-27b5e4bfa86f" providerId="ADAL" clId="{ACB00608-A619-4A30-B6BF-96B3A9B1D526}" dt="2023-09-25T14:30:27.026" v="5054" actId="313"/>
          <ac:spMkLst>
            <pc:docMk/>
            <pc:sldMk cId="4042761430" sldId="313"/>
            <ac:spMk id="7" creationId="{6EAD717C-073F-491C-34F2-E9C3C531F7C4}"/>
          </ac:spMkLst>
        </pc:spChg>
        <pc:spChg chg="add mod">
          <ac:chgData name="Elhamod, Mohannad" userId="51b5e356-4b7f-4de6-9c43-27b5e4bfa86f" providerId="ADAL" clId="{ACB00608-A619-4A30-B6BF-96B3A9B1D526}" dt="2023-09-25T14:36:40.595" v="5153" actId="1076"/>
          <ac:spMkLst>
            <pc:docMk/>
            <pc:sldMk cId="4042761430" sldId="313"/>
            <ac:spMk id="8" creationId="{B6541471-DE9A-F6B4-1A59-4CB5119C407D}"/>
          </ac:spMkLst>
        </pc:spChg>
        <pc:spChg chg="mod">
          <ac:chgData name="Elhamod, Mohannad" userId="51b5e356-4b7f-4de6-9c43-27b5e4bfa86f" providerId="ADAL" clId="{ACB00608-A619-4A30-B6BF-96B3A9B1D526}" dt="2023-09-25T14:30:12.456" v="5027" actId="20577"/>
          <ac:spMkLst>
            <pc:docMk/>
            <pc:sldMk cId="4042761430" sldId="313"/>
            <ac:spMk id="22" creationId="{6AEF72E8-7144-5FED-8C80-63BF105C2046}"/>
          </ac:spMkLst>
        </pc:spChg>
        <pc:picChg chg="add mod modCrop">
          <ac:chgData name="Elhamod, Mohannad" userId="51b5e356-4b7f-4de6-9c43-27b5e4bfa86f" providerId="ADAL" clId="{ACB00608-A619-4A30-B6BF-96B3A9B1D526}" dt="2023-09-21T22:45:36.573" v="3467" actId="732"/>
          <ac:picMkLst>
            <pc:docMk/>
            <pc:sldMk cId="4042761430" sldId="313"/>
            <ac:picMk id="6" creationId="{AB9DBC90-6A0C-F3A0-5AB7-F39D147EF54B}"/>
          </ac:picMkLst>
        </pc:picChg>
        <pc:picChg chg="del">
          <ac:chgData name="Elhamod, Mohannad" userId="51b5e356-4b7f-4de6-9c43-27b5e4bfa86f" providerId="ADAL" clId="{ACB00608-A619-4A30-B6BF-96B3A9B1D526}" dt="2023-09-21T22:45:05.214" v="3451" actId="478"/>
          <ac:picMkLst>
            <pc:docMk/>
            <pc:sldMk cId="4042761430" sldId="313"/>
            <ac:picMk id="10242" creationId="{0D04D2D7-345E-0E83-BCC5-147BEEFE0A17}"/>
          </ac:picMkLst>
        </pc:picChg>
      </pc:sldChg>
      <pc:sldChg chg="addSp delSp modSp add mod">
        <pc:chgData name="Elhamod, Mohannad" userId="51b5e356-4b7f-4de6-9c43-27b5e4bfa86f" providerId="ADAL" clId="{ACB00608-A619-4A30-B6BF-96B3A9B1D526}" dt="2023-09-25T14:37:47.673" v="5171" actId="1076"/>
        <pc:sldMkLst>
          <pc:docMk/>
          <pc:sldMk cId="4205739032" sldId="314"/>
        </pc:sldMkLst>
        <pc:spChg chg="mod">
          <ac:chgData name="Elhamod, Mohannad" userId="51b5e356-4b7f-4de6-9c43-27b5e4bfa86f" providerId="ADAL" clId="{ACB00608-A619-4A30-B6BF-96B3A9B1D526}" dt="2023-09-21T23:04:13.928" v="3525" actId="20577"/>
          <ac:spMkLst>
            <pc:docMk/>
            <pc:sldMk cId="4205739032" sldId="314"/>
            <ac:spMk id="2" creationId="{573F9D96-FA3F-ADDA-C7EF-09B564A103CE}"/>
          </ac:spMkLst>
        </pc:spChg>
        <pc:spChg chg="mod">
          <ac:chgData name="Elhamod, Mohannad" userId="51b5e356-4b7f-4de6-9c43-27b5e4bfa86f" providerId="ADAL" clId="{ACB00608-A619-4A30-B6BF-96B3A9B1D526}" dt="2023-09-25T12:59:08.504" v="4275"/>
          <ac:spMkLst>
            <pc:docMk/>
            <pc:sldMk cId="4205739032" sldId="314"/>
            <ac:spMk id="5" creationId="{2E5A542A-ED8A-D0E4-5DEA-F5EC31E48166}"/>
          </ac:spMkLst>
        </pc:spChg>
        <pc:spChg chg="add mod">
          <ac:chgData name="Elhamod, Mohannad" userId="51b5e356-4b7f-4de6-9c43-27b5e4bfa86f" providerId="ADAL" clId="{ACB00608-A619-4A30-B6BF-96B3A9B1D526}" dt="2023-09-25T14:37:47.673" v="5171" actId="1076"/>
          <ac:spMkLst>
            <pc:docMk/>
            <pc:sldMk cId="4205739032" sldId="314"/>
            <ac:spMk id="16" creationId="{C9ABB564-EC76-D35E-8DF3-E2FB4C8AAE3D}"/>
          </ac:spMkLst>
        </pc:spChg>
        <pc:spChg chg="add mod">
          <ac:chgData name="Elhamod, Mohannad" userId="51b5e356-4b7f-4de6-9c43-27b5e4bfa86f" providerId="ADAL" clId="{ACB00608-A619-4A30-B6BF-96B3A9B1D526}" dt="2023-09-25T14:37:11.239" v="5158"/>
          <ac:spMkLst>
            <pc:docMk/>
            <pc:sldMk cId="4205739032" sldId="314"/>
            <ac:spMk id="17" creationId="{0675FFBF-B645-BBE5-BECB-CBC3717C282C}"/>
          </ac:spMkLst>
        </pc:spChg>
        <pc:spChg chg="add del mod">
          <ac:chgData name="Elhamod, Mohannad" userId="51b5e356-4b7f-4de6-9c43-27b5e4bfa86f" providerId="ADAL" clId="{ACB00608-A619-4A30-B6BF-96B3A9B1D526}" dt="2023-09-25T14:37:34.941" v="5166" actId="478"/>
          <ac:spMkLst>
            <pc:docMk/>
            <pc:sldMk cId="4205739032" sldId="314"/>
            <ac:spMk id="20" creationId="{746DB501-53A7-21E0-A313-A28B1D726C9F}"/>
          </ac:spMkLst>
        </pc:spChg>
        <pc:picChg chg="add del mod">
          <ac:chgData name="Elhamod, Mohannad" userId="51b5e356-4b7f-4de6-9c43-27b5e4bfa86f" providerId="ADAL" clId="{ACB00608-A619-4A30-B6BF-96B3A9B1D526}" dt="2023-09-21T22:55:54.714" v="3498"/>
          <ac:picMkLst>
            <pc:docMk/>
            <pc:sldMk cId="4205739032" sldId="314"/>
            <ac:picMk id="3" creationId="{B61CCA40-0D5B-0CED-6141-369A92DB1C29}"/>
          </ac:picMkLst>
        </pc:picChg>
        <pc:picChg chg="del">
          <ac:chgData name="Elhamod, Mohannad" userId="51b5e356-4b7f-4de6-9c43-27b5e4bfa86f" providerId="ADAL" clId="{ACB00608-A619-4A30-B6BF-96B3A9B1D526}" dt="2023-09-25T14:37:31.046" v="5165" actId="478"/>
          <ac:picMkLst>
            <pc:docMk/>
            <pc:sldMk cId="4205739032" sldId="314"/>
            <ac:picMk id="7" creationId="{0B0D47A5-C7F6-7E6A-9208-2F28CD5ADC46}"/>
          </ac:picMkLst>
        </pc:picChg>
        <pc:picChg chg="add del">
          <ac:chgData name="Elhamod, Mohannad" userId="51b5e356-4b7f-4de6-9c43-27b5e4bfa86f" providerId="ADAL" clId="{ACB00608-A619-4A30-B6BF-96B3A9B1D526}" dt="2023-09-21T23:01:24.143" v="3502" actId="22"/>
          <ac:picMkLst>
            <pc:docMk/>
            <pc:sldMk cId="4205739032" sldId="314"/>
            <ac:picMk id="8" creationId="{49800533-0440-0544-3BD7-1763452BD594}"/>
          </ac:picMkLst>
        </pc:picChg>
        <pc:picChg chg="add del">
          <ac:chgData name="Elhamod, Mohannad" userId="51b5e356-4b7f-4de6-9c43-27b5e4bfa86f" providerId="ADAL" clId="{ACB00608-A619-4A30-B6BF-96B3A9B1D526}" dt="2023-09-21T23:01:30.491" v="3504" actId="22"/>
          <ac:picMkLst>
            <pc:docMk/>
            <pc:sldMk cId="4205739032" sldId="314"/>
            <ac:picMk id="10" creationId="{BDA84CDC-DCC3-5E76-497C-E5F2F074469B}"/>
          </ac:picMkLst>
        </pc:picChg>
        <pc:picChg chg="add del">
          <ac:chgData name="Elhamod, Mohannad" userId="51b5e356-4b7f-4de6-9c43-27b5e4bfa86f" providerId="ADAL" clId="{ACB00608-A619-4A30-B6BF-96B3A9B1D526}" dt="2023-09-21T23:01:36.067" v="3506" actId="22"/>
          <ac:picMkLst>
            <pc:docMk/>
            <pc:sldMk cId="4205739032" sldId="314"/>
            <ac:picMk id="12" creationId="{AD8B3497-0448-92B7-B1AD-396C4D29A49D}"/>
          </ac:picMkLst>
        </pc:picChg>
        <pc:picChg chg="add mod modCrop">
          <ac:chgData name="Elhamod, Mohannad" userId="51b5e356-4b7f-4de6-9c43-27b5e4bfa86f" providerId="ADAL" clId="{ACB00608-A619-4A30-B6BF-96B3A9B1D526}" dt="2023-09-25T14:37:37.074" v="5167" actId="1076"/>
          <ac:picMkLst>
            <pc:docMk/>
            <pc:sldMk cId="4205739032" sldId="314"/>
            <ac:picMk id="14" creationId="{F21A2CC3-44C9-0C8D-8B1C-7B98E4A547FA}"/>
          </ac:picMkLst>
        </pc:picChg>
        <pc:picChg chg="add del mod">
          <ac:chgData name="Elhamod, Mohannad" userId="51b5e356-4b7f-4de6-9c43-27b5e4bfa86f" providerId="ADAL" clId="{ACB00608-A619-4A30-B6BF-96B3A9B1D526}" dt="2023-09-25T14:37:16.209" v="5159" actId="478"/>
          <ac:picMkLst>
            <pc:docMk/>
            <pc:sldMk cId="4205739032" sldId="314"/>
            <ac:picMk id="15" creationId="{DC658EA0-2419-ECC6-6579-D01D813435FC}"/>
          </ac:picMkLst>
        </pc:picChg>
        <pc:picChg chg="add del mod ord">
          <ac:chgData name="Elhamod, Mohannad" userId="51b5e356-4b7f-4de6-9c43-27b5e4bfa86f" providerId="ADAL" clId="{ACB00608-A619-4A30-B6BF-96B3A9B1D526}" dt="2023-09-25T14:37:41.677" v="5169" actId="478"/>
          <ac:picMkLst>
            <pc:docMk/>
            <pc:sldMk cId="4205739032" sldId="314"/>
            <ac:picMk id="18" creationId="{32BA62AA-A778-6FCD-3D99-C521230633CB}"/>
          </ac:picMkLst>
        </pc:picChg>
        <pc:picChg chg="add mod">
          <ac:chgData name="Elhamod, Mohannad" userId="51b5e356-4b7f-4de6-9c43-27b5e4bfa86f" providerId="ADAL" clId="{ACB00608-A619-4A30-B6BF-96B3A9B1D526}" dt="2023-09-25T14:37:41.837" v="5170"/>
          <ac:picMkLst>
            <pc:docMk/>
            <pc:sldMk cId="4205739032" sldId="314"/>
            <ac:picMk id="21" creationId="{E036C6AE-47F0-F081-D4AC-D9FF11A5C15E}"/>
          </ac:picMkLst>
        </pc:picChg>
        <pc:picChg chg="add del">
          <ac:chgData name="Elhamod, Mohannad" userId="51b5e356-4b7f-4de6-9c43-27b5e4bfa86f" providerId="ADAL" clId="{ACB00608-A619-4A30-B6BF-96B3A9B1D526}" dt="2023-09-21T23:01:21.816" v="3500" actId="478"/>
          <ac:picMkLst>
            <pc:docMk/>
            <pc:sldMk cId="4205739032" sldId="314"/>
            <ac:picMk id="16386" creationId="{014EF664-3C27-9993-785A-629FAF9197CD}"/>
          </ac:picMkLst>
        </pc:picChg>
      </pc:sldChg>
      <pc:sldChg chg="modSp add mod">
        <pc:chgData name="Elhamod, Mohannad" userId="51b5e356-4b7f-4de6-9c43-27b5e4bfa86f" providerId="ADAL" clId="{ACB00608-A619-4A30-B6BF-96B3A9B1D526}" dt="2023-09-21T23:18:55.445" v="3647" actId="20577"/>
        <pc:sldMkLst>
          <pc:docMk/>
          <pc:sldMk cId="1264395811" sldId="315"/>
        </pc:sldMkLst>
        <pc:spChg chg="mod">
          <ac:chgData name="Elhamod, Mohannad" userId="51b5e356-4b7f-4de6-9c43-27b5e4bfa86f" providerId="ADAL" clId="{ACB00608-A619-4A30-B6BF-96B3A9B1D526}" dt="2023-09-21T23:18:45.734" v="3646" actId="20577"/>
          <ac:spMkLst>
            <pc:docMk/>
            <pc:sldMk cId="1264395811" sldId="315"/>
            <ac:spMk id="2" creationId="{0A03D2EB-4C8D-114F-A0E3-27A9E0A155D9}"/>
          </ac:spMkLst>
        </pc:spChg>
        <pc:spChg chg="mod">
          <ac:chgData name="Elhamod, Mohannad" userId="51b5e356-4b7f-4de6-9c43-27b5e4bfa86f" providerId="ADAL" clId="{ACB00608-A619-4A30-B6BF-96B3A9B1D526}" dt="2023-09-21T23:18:55.445" v="3647" actId="20577"/>
          <ac:spMkLst>
            <pc:docMk/>
            <pc:sldMk cId="1264395811" sldId="315"/>
            <ac:spMk id="5" creationId="{86D4889A-A268-57DE-EAB7-879E2D424074}"/>
          </ac:spMkLst>
        </pc:spChg>
      </pc:sldChg>
      <pc:sldChg chg="addSp delSp modSp add mod">
        <pc:chgData name="Elhamod, Mohannad" userId="51b5e356-4b7f-4de6-9c43-27b5e4bfa86f" providerId="ADAL" clId="{ACB00608-A619-4A30-B6BF-96B3A9B1D526}" dt="2023-09-28T18:13:03.322" v="5492" actId="20577"/>
        <pc:sldMkLst>
          <pc:docMk/>
          <pc:sldMk cId="408093652" sldId="316"/>
        </pc:sldMkLst>
        <pc:spChg chg="mod">
          <ac:chgData name="Elhamod, Mohannad" userId="51b5e356-4b7f-4de6-9c43-27b5e4bfa86f" providerId="ADAL" clId="{ACB00608-A619-4A30-B6BF-96B3A9B1D526}" dt="2023-09-25T12:59:25.792" v="4280"/>
          <ac:spMkLst>
            <pc:docMk/>
            <pc:sldMk cId="408093652" sldId="316"/>
            <ac:spMk id="5" creationId="{327D8FC3-337D-0BDF-FD4F-24520A94D194}"/>
          </ac:spMkLst>
        </pc:spChg>
        <pc:spChg chg="add del mod">
          <ac:chgData name="Elhamod, Mohannad" userId="51b5e356-4b7f-4de6-9c43-27b5e4bfa86f" providerId="ADAL" clId="{ACB00608-A619-4A30-B6BF-96B3A9B1D526}" dt="2023-09-21T23:35:18.278" v="4046" actId="478"/>
          <ac:spMkLst>
            <pc:docMk/>
            <pc:sldMk cId="408093652" sldId="316"/>
            <ac:spMk id="6" creationId="{C8752A0D-06C5-741E-9BC2-54D5401366CB}"/>
          </ac:spMkLst>
        </pc:spChg>
        <pc:spChg chg="add mod">
          <ac:chgData name="Elhamod, Mohannad" userId="51b5e356-4b7f-4de6-9c43-27b5e4bfa86f" providerId="ADAL" clId="{ACB00608-A619-4A30-B6BF-96B3A9B1D526}" dt="2023-09-21T23:35:30.159" v="4048"/>
          <ac:spMkLst>
            <pc:docMk/>
            <pc:sldMk cId="408093652" sldId="316"/>
            <ac:spMk id="9" creationId="{0EB0295B-6E22-04F3-7B1C-DA0204E57151}"/>
          </ac:spMkLst>
        </pc:spChg>
        <pc:spChg chg="add mod">
          <ac:chgData name="Elhamod, Mohannad" userId="51b5e356-4b7f-4de6-9c43-27b5e4bfa86f" providerId="ADAL" clId="{ACB00608-A619-4A30-B6BF-96B3A9B1D526}" dt="2023-09-28T18:13:03.322" v="5492" actId="20577"/>
          <ac:spMkLst>
            <pc:docMk/>
            <pc:sldMk cId="408093652" sldId="316"/>
            <ac:spMk id="11" creationId="{6E9D572C-B5E9-A173-91D8-7F21EE42E07E}"/>
          </ac:spMkLst>
        </pc:spChg>
        <pc:picChg chg="del">
          <ac:chgData name="Elhamod, Mohannad" userId="51b5e356-4b7f-4de6-9c43-27b5e4bfa86f" providerId="ADAL" clId="{ACB00608-A619-4A30-B6BF-96B3A9B1D526}" dt="2023-09-21T23:35:14.820" v="4044" actId="478"/>
          <ac:picMkLst>
            <pc:docMk/>
            <pc:sldMk cId="408093652" sldId="316"/>
            <ac:picMk id="7" creationId="{2671157F-5485-8F0E-E0CE-04D59163892D}"/>
          </ac:picMkLst>
        </pc:picChg>
        <pc:picChg chg="add mod">
          <ac:chgData name="Elhamod, Mohannad" userId="51b5e356-4b7f-4de6-9c43-27b5e4bfa86f" providerId="ADAL" clId="{ACB00608-A619-4A30-B6BF-96B3A9B1D526}" dt="2023-09-21T23:35:47.300" v="4049" actId="1076"/>
          <ac:picMkLst>
            <pc:docMk/>
            <pc:sldMk cId="408093652" sldId="316"/>
            <ac:picMk id="8" creationId="{E6C1C368-26D3-6DE2-2A75-CF8B9FCD9423}"/>
          </ac:picMkLst>
        </pc:picChg>
      </pc:sldChg>
      <pc:sldChg chg="addSp delSp modSp new del mod modNotesTx">
        <pc:chgData name="Elhamod, Mohannad" userId="51b5e356-4b7f-4de6-9c43-27b5e4bfa86f" providerId="ADAL" clId="{ACB00608-A619-4A30-B6BF-96B3A9B1D526}" dt="2023-09-21T23:39:12.985" v="4173" actId="2696"/>
        <pc:sldMkLst>
          <pc:docMk/>
          <pc:sldMk cId="1967018963" sldId="317"/>
        </pc:sldMkLst>
        <pc:spChg chg="mod">
          <ac:chgData name="Elhamod, Mohannad" userId="51b5e356-4b7f-4de6-9c43-27b5e4bfa86f" providerId="ADAL" clId="{ACB00608-A619-4A30-B6BF-96B3A9B1D526}" dt="2023-09-21T23:37:33.641" v="4160" actId="20577"/>
          <ac:spMkLst>
            <pc:docMk/>
            <pc:sldMk cId="1967018963" sldId="317"/>
            <ac:spMk id="2" creationId="{1024E033-38E8-0028-D34C-9378FD2790D8}"/>
          </ac:spMkLst>
        </pc:spChg>
        <pc:spChg chg="del">
          <ac:chgData name="Elhamod, Mohannad" userId="51b5e356-4b7f-4de6-9c43-27b5e4bfa86f" providerId="ADAL" clId="{ACB00608-A619-4A30-B6BF-96B3A9B1D526}" dt="2023-09-21T23:38:05.569" v="4167" actId="478"/>
          <ac:spMkLst>
            <pc:docMk/>
            <pc:sldMk cId="1967018963" sldId="317"/>
            <ac:spMk id="3" creationId="{F01ED875-71D6-D7F4-92BF-2137E476AABC}"/>
          </ac:spMkLst>
        </pc:spChg>
        <pc:spChg chg="add del mod">
          <ac:chgData name="Elhamod, Mohannad" userId="51b5e356-4b7f-4de6-9c43-27b5e4bfa86f" providerId="ADAL" clId="{ACB00608-A619-4A30-B6BF-96B3A9B1D526}" dt="2023-09-21T23:37:59.113" v="4162"/>
          <ac:spMkLst>
            <pc:docMk/>
            <pc:sldMk cId="1967018963" sldId="317"/>
            <ac:spMk id="6" creationId="{5E618A84-FD54-F48D-1FCD-59E688233919}"/>
          </ac:spMkLst>
        </pc:spChg>
        <pc:spChg chg="add del mod">
          <ac:chgData name="Elhamod, Mohannad" userId="51b5e356-4b7f-4de6-9c43-27b5e4bfa86f" providerId="ADAL" clId="{ACB00608-A619-4A30-B6BF-96B3A9B1D526}" dt="2023-09-21T23:38:01.542" v="4164"/>
          <ac:spMkLst>
            <pc:docMk/>
            <pc:sldMk cId="1967018963" sldId="317"/>
            <ac:spMk id="8" creationId="{742115A1-4520-110F-68BC-76457570B254}"/>
          </ac:spMkLst>
        </pc:spChg>
        <pc:spChg chg="add del mod">
          <ac:chgData name="Elhamod, Mohannad" userId="51b5e356-4b7f-4de6-9c43-27b5e4bfa86f" providerId="ADAL" clId="{ACB00608-A619-4A30-B6BF-96B3A9B1D526}" dt="2023-09-21T23:38:03.931" v="4166"/>
          <ac:spMkLst>
            <pc:docMk/>
            <pc:sldMk cId="1967018963" sldId="317"/>
            <ac:spMk id="10" creationId="{ACF045CE-26C2-D4EE-B655-D1498625BEE5}"/>
          </ac:spMkLst>
        </pc:spChg>
        <pc:spChg chg="add mod">
          <ac:chgData name="Elhamod, Mohannad" userId="51b5e356-4b7f-4de6-9c43-27b5e4bfa86f" providerId="ADAL" clId="{ACB00608-A619-4A30-B6BF-96B3A9B1D526}" dt="2023-09-21T23:38:53.351" v="4169" actId="21"/>
          <ac:spMkLst>
            <pc:docMk/>
            <pc:sldMk cId="1967018963" sldId="317"/>
            <ac:spMk id="12" creationId="{55660515-3912-2C91-8E87-D513EB1E1F2E}"/>
          </ac:spMkLst>
        </pc:spChg>
        <pc:picChg chg="add del mod">
          <ac:chgData name="Elhamod, Mohannad" userId="51b5e356-4b7f-4de6-9c43-27b5e4bfa86f" providerId="ADAL" clId="{ACB00608-A619-4A30-B6BF-96B3A9B1D526}" dt="2023-09-21T23:37:59.113" v="4162"/>
          <ac:picMkLst>
            <pc:docMk/>
            <pc:sldMk cId="1967018963" sldId="317"/>
            <ac:picMk id="7" creationId="{25C0C119-061C-03F0-73D0-B136E7AE6941}"/>
          </ac:picMkLst>
        </pc:picChg>
        <pc:picChg chg="add del mod">
          <ac:chgData name="Elhamod, Mohannad" userId="51b5e356-4b7f-4de6-9c43-27b5e4bfa86f" providerId="ADAL" clId="{ACB00608-A619-4A30-B6BF-96B3A9B1D526}" dt="2023-09-21T23:38:01.542" v="4164"/>
          <ac:picMkLst>
            <pc:docMk/>
            <pc:sldMk cId="1967018963" sldId="317"/>
            <ac:picMk id="9" creationId="{EDEF978D-E761-35F1-34C5-2CAA611F60DD}"/>
          </ac:picMkLst>
        </pc:picChg>
        <pc:picChg chg="add del mod">
          <ac:chgData name="Elhamod, Mohannad" userId="51b5e356-4b7f-4de6-9c43-27b5e4bfa86f" providerId="ADAL" clId="{ACB00608-A619-4A30-B6BF-96B3A9B1D526}" dt="2023-09-21T23:38:03.931" v="4166"/>
          <ac:picMkLst>
            <pc:docMk/>
            <pc:sldMk cId="1967018963" sldId="317"/>
            <ac:picMk id="11" creationId="{4A3D15BA-53A2-DFFB-FA4F-314E524F67A7}"/>
          </ac:picMkLst>
        </pc:picChg>
        <pc:picChg chg="add mod">
          <ac:chgData name="Elhamod, Mohannad" userId="51b5e356-4b7f-4de6-9c43-27b5e4bfa86f" providerId="ADAL" clId="{ACB00608-A619-4A30-B6BF-96B3A9B1D526}" dt="2023-09-21T23:39:04.468" v="4172" actId="1076"/>
          <ac:picMkLst>
            <pc:docMk/>
            <pc:sldMk cId="1967018963" sldId="317"/>
            <ac:picMk id="13" creationId="{24C4D676-4CA0-8337-A41C-F73FAC53583B}"/>
          </ac:picMkLst>
        </pc:picChg>
      </pc:sldChg>
      <pc:sldChg chg="addSp modSp add mod">
        <pc:chgData name="Elhamod, Mohannad" userId="51b5e356-4b7f-4de6-9c43-27b5e4bfa86f" providerId="ADAL" clId="{ACB00608-A619-4A30-B6BF-96B3A9B1D526}" dt="2023-09-25T14:38:07.343" v="5173" actId="1076"/>
        <pc:sldMkLst>
          <pc:docMk/>
          <pc:sldMk cId="2519917624" sldId="317"/>
        </pc:sldMkLst>
        <pc:spChg chg="mod">
          <ac:chgData name="Elhamod, Mohannad" userId="51b5e356-4b7f-4de6-9c43-27b5e4bfa86f" providerId="ADAL" clId="{ACB00608-A619-4A30-B6BF-96B3A9B1D526}" dt="2023-09-25T12:59:11.504" v="4276"/>
          <ac:spMkLst>
            <pc:docMk/>
            <pc:sldMk cId="2519917624" sldId="317"/>
            <ac:spMk id="5" creationId="{1E45E1B1-0E26-64AE-EF4A-D3F35C28DEE3}"/>
          </ac:spMkLst>
        </pc:spChg>
        <pc:spChg chg="add mod">
          <ac:chgData name="Elhamod, Mohannad" userId="51b5e356-4b7f-4de6-9c43-27b5e4bfa86f" providerId="ADAL" clId="{ACB00608-A619-4A30-B6BF-96B3A9B1D526}" dt="2023-09-25T14:38:07.343" v="5173" actId="1076"/>
          <ac:spMkLst>
            <pc:docMk/>
            <pc:sldMk cId="2519917624" sldId="317"/>
            <ac:spMk id="7" creationId="{8886C1CF-BE03-86B6-8B92-9559F2F5DC95}"/>
          </ac:spMkLst>
        </pc:spChg>
        <pc:picChg chg="add mod">
          <ac:chgData name="Elhamod, Mohannad" userId="51b5e356-4b7f-4de6-9c43-27b5e4bfa86f" providerId="ADAL" clId="{ACB00608-A619-4A30-B6BF-96B3A9B1D526}" dt="2023-09-22T22:29:55.984" v="4224" actId="1076"/>
          <ac:picMkLst>
            <pc:docMk/>
            <pc:sldMk cId="2519917624" sldId="317"/>
            <ac:picMk id="6" creationId="{CDE0EF9A-0612-5E25-63B6-5A1922C3E9B5}"/>
          </ac:picMkLst>
        </pc:picChg>
        <pc:picChg chg="mod">
          <ac:chgData name="Elhamod, Mohannad" userId="51b5e356-4b7f-4de6-9c43-27b5e4bfa86f" providerId="ADAL" clId="{ACB00608-A619-4A30-B6BF-96B3A9B1D526}" dt="2023-09-22T22:29:54.031" v="4223" actId="1076"/>
          <ac:picMkLst>
            <pc:docMk/>
            <pc:sldMk cId="2519917624" sldId="317"/>
            <ac:picMk id="13" creationId="{24C4D676-4CA0-8337-A41C-F73FAC53583B}"/>
          </ac:picMkLst>
        </pc:picChg>
      </pc:sldChg>
      <pc:sldChg chg="add del">
        <pc:chgData name="Elhamod, Mohannad" userId="51b5e356-4b7f-4de6-9c43-27b5e4bfa86f" providerId="ADAL" clId="{ACB00608-A619-4A30-B6BF-96B3A9B1D526}" dt="2023-09-25T13:28:10.627" v="4396" actId="47"/>
        <pc:sldMkLst>
          <pc:docMk/>
          <pc:sldMk cId="1707060569" sldId="318"/>
        </pc:sldMkLst>
      </pc:sldChg>
      <pc:sldChg chg="addSp delSp modSp add del mod ord">
        <pc:chgData name="Elhamod, Mohannad" userId="51b5e356-4b7f-4de6-9c43-27b5e4bfa86f" providerId="ADAL" clId="{ACB00608-A619-4A30-B6BF-96B3A9B1D526}" dt="2023-09-25T13:28:04.738" v="4394" actId="47"/>
        <pc:sldMkLst>
          <pc:docMk/>
          <pc:sldMk cId="2749952323" sldId="318"/>
        </pc:sldMkLst>
        <pc:spChg chg="mod">
          <ac:chgData name="Elhamod, Mohannad" userId="51b5e356-4b7f-4de6-9c43-27b5e4bfa86f" providerId="ADAL" clId="{ACB00608-A619-4A30-B6BF-96B3A9B1D526}" dt="2023-09-25T13:23:53.013" v="4347" actId="20577"/>
          <ac:spMkLst>
            <pc:docMk/>
            <pc:sldMk cId="2749952323" sldId="318"/>
            <ac:spMk id="2" creationId="{D857603D-77EE-5182-1DDD-FC5A97DC49F1}"/>
          </ac:spMkLst>
        </pc:spChg>
        <pc:spChg chg="add del mod">
          <ac:chgData name="Elhamod, Mohannad" userId="51b5e356-4b7f-4de6-9c43-27b5e4bfa86f" providerId="ADAL" clId="{ACB00608-A619-4A30-B6BF-96B3A9B1D526}" dt="2023-09-25T13:27:59.928" v="4391" actId="478"/>
          <ac:spMkLst>
            <pc:docMk/>
            <pc:sldMk cId="2749952323" sldId="318"/>
            <ac:spMk id="6" creationId="{9AAD2E10-14DC-782C-5100-D6F96717278C}"/>
          </ac:spMkLst>
        </pc:spChg>
        <pc:spChg chg="add mod">
          <ac:chgData name="Elhamod, Mohannad" userId="51b5e356-4b7f-4de6-9c43-27b5e4bfa86f" providerId="ADAL" clId="{ACB00608-A619-4A30-B6BF-96B3A9B1D526}" dt="2023-09-25T13:28:02.699" v="4393" actId="478"/>
          <ac:spMkLst>
            <pc:docMk/>
            <pc:sldMk cId="2749952323" sldId="318"/>
            <ac:spMk id="9" creationId="{FA9DAB07-96A6-314A-4CAF-8A233FC55299}"/>
          </ac:spMkLst>
        </pc:spChg>
        <pc:picChg chg="add del mod modCrop">
          <ac:chgData name="Elhamod, Mohannad" userId="51b5e356-4b7f-4de6-9c43-27b5e4bfa86f" providerId="ADAL" clId="{ACB00608-A619-4A30-B6BF-96B3A9B1D526}" dt="2023-09-25T13:28:02.699" v="4393" actId="478"/>
          <ac:picMkLst>
            <pc:docMk/>
            <pc:sldMk cId="2749952323" sldId="318"/>
            <ac:picMk id="7" creationId="{2671157F-5485-8F0E-E0CE-04D59163892D}"/>
          </ac:picMkLst>
        </pc:picChg>
      </pc:sldChg>
      <pc:sldChg chg="addSp delSp modSp add mod modAnim">
        <pc:chgData name="Elhamod, Mohannad" userId="51b5e356-4b7f-4de6-9c43-27b5e4bfa86f" providerId="ADAL" clId="{ACB00608-A619-4A30-B6BF-96B3A9B1D526}" dt="2023-09-25T14:33:50.437" v="5094" actId="1076"/>
        <pc:sldMkLst>
          <pc:docMk/>
          <pc:sldMk cId="3106462810" sldId="318"/>
        </pc:sldMkLst>
        <pc:spChg chg="add mod">
          <ac:chgData name="Elhamod, Mohannad" userId="51b5e356-4b7f-4de6-9c43-27b5e4bfa86f" providerId="ADAL" clId="{ACB00608-A619-4A30-B6BF-96B3A9B1D526}" dt="2023-09-25T14:33:33.112" v="5090" actId="1076"/>
          <ac:spMkLst>
            <pc:docMk/>
            <pc:sldMk cId="3106462810" sldId="318"/>
            <ac:spMk id="3" creationId="{601DDBB9-D57E-D631-9E91-92B0D9B9CD3C}"/>
          </ac:spMkLst>
        </pc:spChg>
        <pc:spChg chg="add del mod">
          <ac:chgData name="Elhamod, Mohannad" userId="51b5e356-4b7f-4de6-9c43-27b5e4bfa86f" providerId="ADAL" clId="{ACB00608-A619-4A30-B6BF-96B3A9B1D526}" dt="2023-09-25T14:19:55.063" v="4853" actId="478"/>
          <ac:spMkLst>
            <pc:docMk/>
            <pc:sldMk cId="3106462810" sldId="318"/>
            <ac:spMk id="6" creationId="{0B81FEDE-51E9-482D-882C-AD51CBB3CF24}"/>
          </ac:spMkLst>
        </pc:spChg>
        <pc:spChg chg="add mod">
          <ac:chgData name="Elhamod, Mohannad" userId="51b5e356-4b7f-4de6-9c43-27b5e4bfa86f" providerId="ADAL" clId="{ACB00608-A619-4A30-B6BF-96B3A9B1D526}" dt="2023-09-25T14:33:17.854" v="5085" actId="1076"/>
          <ac:spMkLst>
            <pc:docMk/>
            <pc:sldMk cId="3106462810" sldId="318"/>
            <ac:spMk id="7" creationId="{A34B3837-6DE8-2040-C802-B92CFA747DD0}"/>
          </ac:spMkLst>
        </pc:spChg>
        <pc:spChg chg="mod">
          <ac:chgData name="Elhamod, Mohannad" userId="51b5e356-4b7f-4de6-9c43-27b5e4bfa86f" providerId="ADAL" clId="{ACB00608-A619-4A30-B6BF-96B3A9B1D526}" dt="2023-09-25T14:33:13.289" v="5082"/>
          <ac:spMkLst>
            <pc:docMk/>
            <pc:sldMk cId="3106462810" sldId="318"/>
            <ac:spMk id="12" creationId="{CE72704A-0E25-2B52-1EA2-2F818830670F}"/>
          </ac:spMkLst>
        </pc:spChg>
        <pc:spChg chg="add mod">
          <ac:chgData name="Elhamod, Mohannad" userId="51b5e356-4b7f-4de6-9c43-27b5e4bfa86f" providerId="ADAL" clId="{ACB00608-A619-4A30-B6BF-96B3A9B1D526}" dt="2023-09-25T14:33:50.437" v="5094" actId="1076"/>
          <ac:spMkLst>
            <pc:docMk/>
            <pc:sldMk cId="3106462810" sldId="318"/>
            <ac:spMk id="13" creationId="{38A5FBB9-1E71-0ECE-8F11-29285665578D}"/>
          </ac:spMkLst>
        </pc:spChg>
        <pc:spChg chg="mod">
          <ac:chgData name="Elhamod, Mohannad" userId="51b5e356-4b7f-4de6-9c43-27b5e4bfa86f" providerId="ADAL" clId="{ACB00608-A619-4A30-B6BF-96B3A9B1D526}" dt="2023-09-25T14:14:22.983" v="4790" actId="20577"/>
          <ac:spMkLst>
            <pc:docMk/>
            <pc:sldMk cId="3106462810" sldId="318"/>
            <ac:spMk id="22" creationId="{6AEF72E8-7144-5FED-8C80-63BF105C2046}"/>
          </ac:spMkLst>
        </pc:spChg>
        <pc:grpChg chg="add mod">
          <ac:chgData name="Elhamod, Mohannad" userId="51b5e356-4b7f-4de6-9c43-27b5e4bfa86f" providerId="ADAL" clId="{ACB00608-A619-4A30-B6BF-96B3A9B1D526}" dt="2023-09-25T14:33:17.854" v="5085" actId="1076"/>
          <ac:grpSpMkLst>
            <pc:docMk/>
            <pc:sldMk cId="3106462810" sldId="318"/>
            <ac:grpSpMk id="8" creationId="{202394D8-A2E2-1BA7-8041-4F9BB93395F8}"/>
          </ac:grpSpMkLst>
        </pc:grpChg>
        <pc:grpChg chg="add mod">
          <ac:chgData name="Elhamod, Mohannad" userId="51b5e356-4b7f-4de6-9c43-27b5e4bfa86f" providerId="ADAL" clId="{ACB00608-A619-4A30-B6BF-96B3A9B1D526}" dt="2023-09-25T14:33:33.112" v="5090" actId="1076"/>
          <ac:grpSpMkLst>
            <pc:docMk/>
            <pc:sldMk cId="3106462810" sldId="318"/>
            <ac:grpSpMk id="9" creationId="{3726961C-DE6E-4A86-6DA5-9807C8F9970C}"/>
          </ac:grpSpMkLst>
        </pc:grpChg>
        <pc:grpChg chg="add mod">
          <ac:chgData name="Elhamod, Mohannad" userId="51b5e356-4b7f-4de6-9c43-27b5e4bfa86f" providerId="ADAL" clId="{ACB00608-A619-4A30-B6BF-96B3A9B1D526}" dt="2023-09-25T14:33:29.528" v="5089" actId="14100"/>
          <ac:grpSpMkLst>
            <pc:docMk/>
            <pc:sldMk cId="3106462810" sldId="318"/>
            <ac:grpSpMk id="10" creationId="{A78B3117-CAEA-BD7B-137A-191D2C02F7BD}"/>
          </ac:grpSpMkLst>
        </pc:grpChg>
        <pc:grpChg chg="del">
          <ac:chgData name="Elhamod, Mohannad" userId="51b5e356-4b7f-4de6-9c43-27b5e4bfa86f" providerId="ADAL" clId="{ACB00608-A619-4A30-B6BF-96B3A9B1D526}" dt="2023-09-25T14:16:00.556" v="4798" actId="478"/>
          <ac:grpSpMkLst>
            <pc:docMk/>
            <pc:sldMk cId="3106462810" sldId="318"/>
            <ac:grpSpMk id="23" creationId="{63751913-888B-B31E-EA13-70377AE8D45C}"/>
          </ac:grpSpMkLst>
        </pc:grpChg>
        <pc:picChg chg="mod">
          <ac:chgData name="Elhamod, Mohannad" userId="51b5e356-4b7f-4de6-9c43-27b5e4bfa86f" providerId="ADAL" clId="{ACB00608-A619-4A30-B6BF-96B3A9B1D526}" dt="2023-09-25T14:33:13.289" v="5082"/>
          <ac:picMkLst>
            <pc:docMk/>
            <pc:sldMk cId="3106462810" sldId="318"/>
            <ac:picMk id="11" creationId="{1766B6F6-4EAF-3A17-8A01-DDA14FB3BC6F}"/>
          </ac:picMkLst>
        </pc:picChg>
        <pc:picChg chg="add del">
          <ac:chgData name="Elhamod, Mohannad" userId="51b5e356-4b7f-4de6-9c43-27b5e4bfa86f" providerId="ADAL" clId="{ACB00608-A619-4A30-B6BF-96B3A9B1D526}" dt="2023-09-25T14:14:24.793" v="4791" actId="478"/>
          <ac:picMkLst>
            <pc:docMk/>
            <pc:sldMk cId="3106462810" sldId="318"/>
            <ac:picMk id="17" creationId="{547BB2E7-0281-5D8B-4A59-CA8983F6A07A}"/>
          </ac:picMkLst>
        </pc:picChg>
        <pc:picChg chg="mod">
          <ac:chgData name="Elhamod, Mohannad" userId="51b5e356-4b7f-4de6-9c43-27b5e4bfa86f" providerId="ADAL" clId="{ACB00608-A619-4A30-B6BF-96B3A9B1D526}" dt="2023-09-25T14:33:33.112" v="5090" actId="1076"/>
          <ac:picMkLst>
            <pc:docMk/>
            <pc:sldMk cId="3106462810" sldId="318"/>
            <ac:picMk id="15362" creationId="{103D1962-29F3-37DC-7BC8-A971F4443011}"/>
          </ac:picMkLst>
        </pc:picChg>
        <pc:picChg chg="add del mod">
          <ac:chgData name="Elhamod, Mohannad" userId="51b5e356-4b7f-4de6-9c43-27b5e4bfa86f" providerId="ADAL" clId="{ACB00608-A619-4A30-B6BF-96B3A9B1D526}" dt="2023-09-25T14:16:58.784" v="4831" actId="478"/>
          <ac:picMkLst>
            <pc:docMk/>
            <pc:sldMk cId="3106462810" sldId="318"/>
            <ac:picMk id="15364" creationId="{4335379B-A17D-BC78-0C71-13D403738FA5}"/>
          </ac:picMkLst>
        </pc:picChg>
        <pc:picChg chg="add del mod">
          <ac:chgData name="Elhamod, Mohannad" userId="51b5e356-4b7f-4de6-9c43-27b5e4bfa86f" providerId="ADAL" clId="{ACB00608-A619-4A30-B6BF-96B3A9B1D526}" dt="2023-09-25T14:19:55.063" v="4853" actId="478"/>
          <ac:picMkLst>
            <pc:docMk/>
            <pc:sldMk cId="3106462810" sldId="318"/>
            <ac:picMk id="15366" creationId="{E3CC3E2C-D43C-B1E9-D821-2AEC3D39EDDD}"/>
          </ac:picMkLst>
        </pc:picChg>
        <pc:picChg chg="add mod">
          <ac:chgData name="Elhamod, Mohannad" userId="51b5e356-4b7f-4de6-9c43-27b5e4bfa86f" providerId="ADAL" clId="{ACB00608-A619-4A30-B6BF-96B3A9B1D526}" dt="2023-09-25T14:33:17.854" v="5085" actId="1076"/>
          <ac:picMkLst>
            <pc:docMk/>
            <pc:sldMk cId="3106462810" sldId="318"/>
            <ac:picMk id="22530" creationId="{F2E6E0D9-0A8B-3A0F-A084-22A464C46B5B}"/>
          </ac:picMkLst>
        </pc:picChg>
      </pc:sldChg>
      <pc:sldChg chg="delSp modSp add mod modShow">
        <pc:chgData name="Elhamod, Mohannad" userId="51b5e356-4b7f-4de6-9c43-27b5e4bfa86f" providerId="ADAL" clId="{ACB00608-A619-4A30-B6BF-96B3A9B1D526}" dt="2023-09-25T14:29:08.038" v="5018" actId="729"/>
        <pc:sldMkLst>
          <pc:docMk/>
          <pc:sldMk cId="3444644951" sldId="319"/>
        </pc:sldMkLst>
        <pc:spChg chg="del">
          <ac:chgData name="Elhamod, Mohannad" userId="51b5e356-4b7f-4de6-9c43-27b5e4bfa86f" providerId="ADAL" clId="{ACB00608-A619-4A30-B6BF-96B3A9B1D526}" dt="2023-09-25T14:28:32.530" v="5013" actId="478"/>
          <ac:spMkLst>
            <pc:docMk/>
            <pc:sldMk cId="3444644951" sldId="319"/>
            <ac:spMk id="35" creationId="{A08766F4-FA31-E80C-0710-45F193F5C728}"/>
          </ac:spMkLst>
        </pc:spChg>
        <pc:spChg chg="mod">
          <ac:chgData name="Elhamod, Mohannad" userId="51b5e356-4b7f-4de6-9c43-27b5e4bfa86f" providerId="ADAL" clId="{ACB00608-A619-4A30-B6BF-96B3A9B1D526}" dt="2023-09-25T14:28:45.186" v="5017" actId="1076"/>
          <ac:spMkLst>
            <pc:docMk/>
            <pc:sldMk cId="3444644951" sldId="319"/>
            <ac:spMk id="40" creationId="{E59CDB99-6163-1280-E786-4139BC7B6684}"/>
          </ac:spMkLst>
        </pc:spChg>
        <pc:grpChg chg="del">
          <ac:chgData name="Elhamod, Mohannad" userId="51b5e356-4b7f-4de6-9c43-27b5e4bfa86f" providerId="ADAL" clId="{ACB00608-A619-4A30-B6BF-96B3A9B1D526}" dt="2023-09-25T14:28:32.530" v="5013" actId="478"/>
          <ac:grpSpMkLst>
            <pc:docMk/>
            <pc:sldMk cId="3444644951" sldId="319"/>
            <ac:grpSpMk id="17" creationId="{5A10B20B-CBFF-8B4F-16AE-9B3110915D8E}"/>
          </ac:grpSpMkLst>
        </pc:grpChg>
        <pc:grpChg chg="mod">
          <ac:chgData name="Elhamod, Mohannad" userId="51b5e356-4b7f-4de6-9c43-27b5e4bfa86f" providerId="ADAL" clId="{ACB00608-A619-4A30-B6BF-96B3A9B1D526}" dt="2023-09-25T14:28:39.141" v="5016" actId="1076"/>
          <ac:grpSpMkLst>
            <pc:docMk/>
            <pc:sldMk cId="3444644951" sldId="319"/>
            <ac:grpSpMk id="41" creationId="{823C7A92-2F2F-0AE3-1DAD-328EF40C1784}"/>
          </ac:grpSpMkLst>
        </pc:grpChg>
      </pc:sldChg>
      <pc:sldChg chg="modSp add mod">
        <pc:chgData name="Elhamod, Mohannad" userId="51b5e356-4b7f-4de6-9c43-27b5e4bfa86f" providerId="ADAL" clId="{ACB00608-A619-4A30-B6BF-96B3A9B1D526}" dt="2023-09-25T16:55:33.240" v="5384" actId="20577"/>
        <pc:sldMkLst>
          <pc:docMk/>
          <pc:sldMk cId="2097568368" sldId="320"/>
        </pc:sldMkLst>
        <pc:spChg chg="mod">
          <ac:chgData name="Elhamod, Mohannad" userId="51b5e356-4b7f-4de6-9c43-27b5e4bfa86f" providerId="ADAL" clId="{ACB00608-A619-4A30-B6BF-96B3A9B1D526}" dt="2023-09-25T14:46:17.705" v="5249" actId="20577"/>
          <ac:spMkLst>
            <pc:docMk/>
            <pc:sldMk cId="2097568368" sldId="320"/>
            <ac:spMk id="2" creationId="{0A03D2EB-4C8D-114F-A0E3-27A9E0A155D9}"/>
          </ac:spMkLst>
        </pc:spChg>
        <pc:spChg chg="mod">
          <ac:chgData name="Elhamod, Mohannad" userId="51b5e356-4b7f-4de6-9c43-27b5e4bfa86f" providerId="ADAL" clId="{ACB00608-A619-4A30-B6BF-96B3A9B1D526}" dt="2023-09-25T16:55:33.240" v="5384" actId="20577"/>
          <ac:spMkLst>
            <pc:docMk/>
            <pc:sldMk cId="2097568368" sldId="320"/>
            <ac:spMk id="5" creationId="{86D4889A-A268-57DE-EAB7-879E2D424074}"/>
          </ac:spMkLst>
        </pc:spChg>
      </pc:sldChg>
      <pc:sldChg chg="delSp modSp add del mod">
        <pc:chgData name="Elhamod, Mohannad" userId="51b5e356-4b7f-4de6-9c43-27b5e4bfa86f" providerId="ADAL" clId="{ACB00608-A619-4A30-B6BF-96B3A9B1D526}" dt="2023-09-25T14:33:07.875" v="5080" actId="47"/>
        <pc:sldMkLst>
          <pc:docMk/>
          <pc:sldMk cId="4055292919" sldId="320"/>
        </pc:sldMkLst>
        <pc:grpChg chg="mod">
          <ac:chgData name="Elhamod, Mohannad" userId="51b5e356-4b7f-4de6-9c43-27b5e4bfa86f" providerId="ADAL" clId="{ACB00608-A619-4A30-B6BF-96B3A9B1D526}" dt="2023-09-25T14:33:01.972" v="5079" actId="1076"/>
          <ac:grpSpMkLst>
            <pc:docMk/>
            <pc:sldMk cId="4055292919" sldId="320"/>
            <ac:grpSpMk id="19" creationId="{FE8384AC-975C-A171-9AD3-D92C66E1612A}"/>
          </ac:grpSpMkLst>
        </pc:grpChg>
        <pc:grpChg chg="del">
          <ac:chgData name="Elhamod, Mohannad" userId="51b5e356-4b7f-4de6-9c43-27b5e4bfa86f" providerId="ADAL" clId="{ACB00608-A619-4A30-B6BF-96B3A9B1D526}" dt="2023-09-25T14:32:59.345" v="5078" actId="478"/>
          <ac:grpSpMkLst>
            <pc:docMk/>
            <pc:sldMk cId="4055292919" sldId="320"/>
            <ac:grpSpMk id="23" creationId="{63751913-888B-B31E-EA13-70377AE8D45C}"/>
          </ac:grpSpMkLst>
        </pc:grpChg>
      </pc:sldChg>
      <pc:sldChg chg="addSp delSp modSp add mod delAnim">
        <pc:chgData name="Elhamod, Mohannad" userId="51b5e356-4b7f-4de6-9c43-27b5e4bfa86f" providerId="ADAL" clId="{ACB00608-A619-4A30-B6BF-96B3A9B1D526}" dt="2023-09-25T17:44:54.879" v="5452" actId="1076"/>
        <pc:sldMkLst>
          <pc:docMk/>
          <pc:sldMk cId="306823783" sldId="321"/>
        </pc:sldMkLst>
        <pc:spChg chg="add del mod">
          <ac:chgData name="Elhamod, Mohannad" userId="51b5e356-4b7f-4de6-9c43-27b5e4bfa86f" providerId="ADAL" clId="{ACB00608-A619-4A30-B6BF-96B3A9B1D526}" dt="2023-09-25T17:44:10.637" v="5443" actId="478"/>
          <ac:spMkLst>
            <pc:docMk/>
            <pc:sldMk cId="306823783" sldId="321"/>
            <ac:spMk id="6" creationId="{FFA7B2E7-5D03-FBE3-328F-C764B83D5B90}"/>
          </ac:spMkLst>
        </pc:spChg>
        <pc:spChg chg="del">
          <ac:chgData name="Elhamod, Mohannad" userId="51b5e356-4b7f-4de6-9c43-27b5e4bfa86f" providerId="ADAL" clId="{ACB00608-A619-4A30-B6BF-96B3A9B1D526}" dt="2023-09-25T17:44:08.224" v="5442" actId="478"/>
          <ac:spMkLst>
            <pc:docMk/>
            <pc:sldMk cId="306823783" sldId="321"/>
            <ac:spMk id="12" creationId="{E2BEEF8C-422F-2575-FDAF-6079D5F6BDBB}"/>
          </ac:spMkLst>
        </pc:spChg>
        <pc:spChg chg="del">
          <ac:chgData name="Elhamod, Mohannad" userId="51b5e356-4b7f-4de6-9c43-27b5e4bfa86f" providerId="ADAL" clId="{ACB00608-A619-4A30-B6BF-96B3A9B1D526}" dt="2023-09-25T17:44:08.224" v="5442" actId="478"/>
          <ac:spMkLst>
            <pc:docMk/>
            <pc:sldMk cId="306823783" sldId="321"/>
            <ac:spMk id="13" creationId="{76166160-E31C-E41D-6326-F2404E937046}"/>
          </ac:spMkLst>
        </pc:spChg>
        <pc:spChg chg="del">
          <ac:chgData name="Elhamod, Mohannad" userId="51b5e356-4b7f-4de6-9c43-27b5e4bfa86f" providerId="ADAL" clId="{ACB00608-A619-4A30-B6BF-96B3A9B1D526}" dt="2023-09-25T17:44:08.224" v="5442" actId="478"/>
          <ac:spMkLst>
            <pc:docMk/>
            <pc:sldMk cId="306823783" sldId="321"/>
            <ac:spMk id="14" creationId="{293C7AAB-8D9A-86A3-F080-AE8B233EA208}"/>
          </ac:spMkLst>
        </pc:spChg>
        <pc:spChg chg="mod">
          <ac:chgData name="Elhamod, Mohannad" userId="51b5e356-4b7f-4de6-9c43-27b5e4bfa86f" providerId="ADAL" clId="{ACB00608-A619-4A30-B6BF-96B3A9B1D526}" dt="2023-09-25T17:44:28.811" v="5448" actId="1076"/>
          <ac:spMkLst>
            <pc:docMk/>
            <pc:sldMk cId="306823783" sldId="321"/>
            <ac:spMk id="15" creationId="{A2BE8850-1407-A6EB-77DE-1800A2FEEA0A}"/>
          </ac:spMkLst>
        </pc:spChg>
        <pc:grpChg chg="del">
          <ac:chgData name="Elhamod, Mohannad" userId="51b5e356-4b7f-4de6-9c43-27b5e4bfa86f" providerId="ADAL" clId="{ACB00608-A619-4A30-B6BF-96B3A9B1D526}" dt="2023-09-25T17:44:08.224" v="5442" actId="478"/>
          <ac:grpSpMkLst>
            <pc:docMk/>
            <pc:sldMk cId="306823783" sldId="321"/>
            <ac:grpSpMk id="11" creationId="{DE386348-3070-C983-42F3-2FF79413A07E}"/>
          </ac:grpSpMkLst>
        </pc:grpChg>
        <pc:picChg chg="del">
          <ac:chgData name="Elhamod, Mohannad" userId="51b5e356-4b7f-4de6-9c43-27b5e4bfa86f" providerId="ADAL" clId="{ACB00608-A619-4A30-B6BF-96B3A9B1D526}" dt="2023-09-25T17:44:08.224" v="5442" actId="478"/>
          <ac:picMkLst>
            <pc:docMk/>
            <pc:sldMk cId="306823783" sldId="321"/>
            <ac:picMk id="7" creationId="{0C9FB568-9FB3-D21D-9281-D39FF4F2B940}"/>
          </ac:picMkLst>
        </pc:picChg>
        <pc:picChg chg="add del mod">
          <ac:chgData name="Elhamod, Mohannad" userId="51b5e356-4b7f-4de6-9c43-27b5e4bfa86f" providerId="ADAL" clId="{ACB00608-A619-4A30-B6BF-96B3A9B1D526}" dt="2023-09-25T17:44:48.618" v="5449" actId="478"/>
          <ac:picMkLst>
            <pc:docMk/>
            <pc:sldMk cId="306823783" sldId="321"/>
            <ac:picMk id="18" creationId="{7CAD5D16-17F4-C6AE-193D-A2581A8F92D4}"/>
          </ac:picMkLst>
        </pc:picChg>
        <pc:picChg chg="add mod">
          <ac:chgData name="Elhamod, Mohannad" userId="51b5e356-4b7f-4de6-9c43-27b5e4bfa86f" providerId="ADAL" clId="{ACB00608-A619-4A30-B6BF-96B3A9B1D526}" dt="2023-09-25T17:44:54.879" v="5452" actId="1076"/>
          <ac:picMkLst>
            <pc:docMk/>
            <pc:sldMk cId="306823783" sldId="321"/>
            <ac:picMk id="20" creationId="{6B337050-C4C1-B8D0-E908-E62235940BD2}"/>
          </ac:picMkLst>
        </pc:picChg>
      </pc:sldChg>
      <pc:sldChg chg="new del">
        <pc:chgData name="Elhamod, Mohannad" userId="51b5e356-4b7f-4de6-9c43-27b5e4bfa86f" providerId="ADAL" clId="{ACB00608-A619-4A30-B6BF-96B3A9B1D526}" dt="2023-09-25T17:40:22.619" v="5425" actId="2696"/>
        <pc:sldMkLst>
          <pc:docMk/>
          <pc:sldMk cId="1438779237" sldId="321"/>
        </pc:sldMkLst>
      </pc:sldChg>
      <pc:sldChg chg="addSp delSp modSp add del mod">
        <pc:chgData name="Elhamod, Mohannad" userId="51b5e356-4b7f-4de6-9c43-27b5e4bfa86f" providerId="ADAL" clId="{ACB00608-A619-4A30-B6BF-96B3A9B1D526}" dt="2023-09-25T17:40:48.761" v="5435" actId="2696"/>
        <pc:sldMkLst>
          <pc:docMk/>
          <pc:sldMk cId="2710852442" sldId="321"/>
        </pc:sldMkLst>
        <pc:spChg chg="add del mod">
          <ac:chgData name="Elhamod, Mohannad" userId="51b5e356-4b7f-4de6-9c43-27b5e4bfa86f" providerId="ADAL" clId="{ACB00608-A619-4A30-B6BF-96B3A9B1D526}" dt="2023-09-25T17:40:30.459" v="5430" actId="478"/>
          <ac:spMkLst>
            <pc:docMk/>
            <pc:sldMk cId="2710852442" sldId="321"/>
            <ac:spMk id="6" creationId="{39E858B6-F950-EDEF-C13B-CD86A2FA35CF}"/>
          </ac:spMkLst>
        </pc:spChg>
        <pc:picChg chg="del">
          <ac:chgData name="Elhamod, Mohannad" userId="51b5e356-4b7f-4de6-9c43-27b5e4bfa86f" providerId="ADAL" clId="{ACB00608-A619-4A30-B6BF-96B3A9B1D526}" dt="2023-09-25T17:40:27.514" v="5427" actId="478"/>
          <ac:picMkLst>
            <pc:docMk/>
            <pc:sldMk cId="2710852442" sldId="321"/>
            <ac:picMk id="7" creationId="{2671157F-5485-8F0E-E0CE-04D59163892D}"/>
          </ac:picMkLst>
        </pc:picChg>
        <pc:picChg chg="add del">
          <ac:chgData name="Elhamod, Mohannad" userId="51b5e356-4b7f-4de6-9c43-27b5e4bfa86f" providerId="ADAL" clId="{ACB00608-A619-4A30-B6BF-96B3A9B1D526}" dt="2023-09-25T17:40:28.500" v="5429" actId="22"/>
          <ac:picMkLst>
            <pc:docMk/>
            <pc:sldMk cId="2710852442" sldId="321"/>
            <ac:picMk id="10" creationId="{F88A81DC-EDC1-A4AA-B5E0-42BDB1B02DE1}"/>
          </ac:picMkLst>
        </pc:picChg>
        <pc:picChg chg="add del mod">
          <ac:chgData name="Elhamod, Mohannad" userId="51b5e356-4b7f-4de6-9c43-27b5e4bfa86f" providerId="ADAL" clId="{ACB00608-A619-4A30-B6BF-96B3A9B1D526}" dt="2023-09-25T17:40:45.974" v="5434" actId="21"/>
          <ac:picMkLst>
            <pc:docMk/>
            <pc:sldMk cId="2710852442" sldId="321"/>
            <ac:picMk id="12" creationId="{9C3095F4-820F-E283-5F83-2269EFF1C2CB}"/>
          </ac:picMkLst>
        </pc:picChg>
      </pc:sldChg>
    </pc:docChg>
  </pc:docChgLst>
  <pc:docChgLst>
    <pc:chgData name="Elhamod, Mohannad" userId="51b5e356-4b7f-4de6-9c43-27b5e4bfa86f" providerId="ADAL" clId="{43040D76-F333-4926-BBF2-2C8B1E80ABAD}"/>
    <pc:docChg chg="sldOrd">
      <pc:chgData name="Elhamod, Mohannad" userId="51b5e356-4b7f-4de6-9c43-27b5e4bfa86f" providerId="ADAL" clId="{43040D76-F333-4926-BBF2-2C8B1E80ABAD}" dt="2023-11-30T02:41:18.986" v="0" actId="20578"/>
      <pc:docMkLst>
        <pc:docMk/>
      </pc:docMkLst>
      <pc:sldChg chg="ord">
        <pc:chgData name="Elhamod, Mohannad" userId="51b5e356-4b7f-4de6-9c43-27b5e4bfa86f" providerId="ADAL" clId="{43040D76-F333-4926-BBF2-2C8B1E80ABAD}" dt="2023-11-30T02:41:18.986" v="0" actId="20578"/>
        <pc:sldMkLst>
          <pc:docMk/>
          <pc:sldMk cId="1941898001" sldId="30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3D160E5-2261-A243-B092-F8C7D4355F7A}" type="datetimeFigureOut">
              <a:rPr lang="en-US"/>
              <a:pPr>
                <a:defRPr/>
              </a:pPr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08D63D0-D587-1445-AEA0-C1B5EB1768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091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5187E25-5E8D-F248-8CEF-2E975660216A}" type="datetimeFigureOut">
              <a:rPr lang="en-US"/>
              <a:pPr>
                <a:defRPr/>
              </a:pPr>
              <a:t>12/26/2023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E1510E-3534-2646-A4E3-DE062A9007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064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30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encoder decoder: different functionalities (e.g., languages). Variable lengths.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21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verb vs subject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52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16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81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8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49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https://janvikalra.substack.com/p/explaining-gpt-4s-secret-sauce-transformers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28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73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https://huggingface.co/learn/nlp-course/chapter1/9?fw=pt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79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84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41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Transformers act in parallel.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65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Transformers act in parallel.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72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 happens in parallel (not sequential)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8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 it decides which source parts are more important. In this setting, the encoder does not have to compress the whole source into a single vector - it gives representations for all source tokens (for example, all RNN states instead of the last one).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20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802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Larger and larger data (increase data is all you need)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40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Larger and larger data (increase data is all you need)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12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https://www.youtube.com/watch?v=wOcbALDw0bU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95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it really mean?</a:t>
            </a:r>
          </a:p>
          <a:p>
            <a:endParaRPr lang="en-US" dirty="0"/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F0F0F"/>
                </a:solidFill>
                <a:effectLst/>
                <a:latin typeface="YouTube Sans"/>
              </a:rPr>
              <a:t>GPT-3: Language Models are Few-Shot Learners (Paper Explained): https://www.youtube.com/watch?v=SY5PvZrJhLE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87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13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61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1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verb vs subject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76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verb vs subject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99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verb vs subject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96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encoder decoder: different functionalities (e.g., languages). Variable lengths.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emf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.tif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tiff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883A61C-D877-EC46-BEE0-B87CB3259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5400"/>
            <a:ext cx="12192000" cy="688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29877" y="995269"/>
            <a:ext cx="5908024" cy="3390900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 sz="9000" b="1" i="0" kern="0" spc="0" baseline="0">
                <a:solidFill>
                  <a:srgbClr val="A32B38"/>
                </a:soli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PUT YOUR OWN TITLE IN THIS BOX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9876" y="4122908"/>
            <a:ext cx="6022323" cy="936351"/>
          </a:xfrm>
        </p:spPr>
        <p:txBody>
          <a:bodyPr/>
          <a:lstStyle>
            <a:lvl1pPr marL="0" indent="0" algn="l">
              <a:lnSpc>
                <a:spcPct val="60000"/>
              </a:lnSpc>
              <a:buNone/>
              <a:defRPr sz="24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dirty="0"/>
              <a:t>Put Your Own Subtitle in This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EC940-AE6E-5349-870A-1CE2A872F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E1FB86-A3C6-D045-9C68-2DD09E346C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20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5" y="1235585"/>
            <a:ext cx="1129991" cy="551366"/>
          </a:xfrm>
        </p:spPr>
        <p:txBody>
          <a:bodyPr/>
          <a:lstStyle>
            <a:lvl1pPr>
              <a:lnSpc>
                <a:spcPct val="80000"/>
              </a:lnSpc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5EFFAB-240B-CF47-B119-CF6FF864B3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2223" y="2624138"/>
            <a:ext cx="3287112" cy="2798762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box, try to keep it </a:t>
            </a:r>
            <a:r>
              <a:rPr lang="en-US" dirty="0" err="1"/>
              <a:t>consice</a:t>
            </a:r>
            <a:r>
              <a:rPr lang="en-US" dirty="0"/>
              <a:t>!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D828F9A-7E16-054A-8B0D-644332FD74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222" y="1821155"/>
            <a:ext cx="2891367" cy="588962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First Title In This Box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D59EBBD5-0EFA-DD48-9BC9-C95F55B419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9156" y="2624138"/>
            <a:ext cx="3287112" cy="2798762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box, try to keep it </a:t>
            </a:r>
            <a:r>
              <a:rPr lang="en-US" dirty="0" err="1"/>
              <a:t>consice</a:t>
            </a:r>
            <a:r>
              <a:rPr lang="en-US" dirty="0"/>
              <a:t>!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579FBAA-DF80-B44F-AE31-FAA57877FE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19155" y="1821155"/>
            <a:ext cx="2891367" cy="588962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Second Title In This Box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A13532A-6764-224F-AD37-E98FC2FF53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63023" y="2624138"/>
            <a:ext cx="3287112" cy="2798762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box, try to keep it </a:t>
            </a:r>
            <a:r>
              <a:rPr lang="en-US" dirty="0" err="1"/>
              <a:t>consice</a:t>
            </a:r>
            <a:r>
              <a:rPr lang="en-US" dirty="0"/>
              <a:t>!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3B5A77A6-0E40-7B48-80FD-65AB026FB7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3022" y="1821155"/>
            <a:ext cx="2891367" cy="588962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Third Title In This Box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2C426C-95EF-B645-A4FC-9C5341BA2638}"/>
              </a:ext>
            </a:extLst>
          </p:cNvPr>
          <p:cNvCxnSpPr/>
          <p:nvPr userDrawn="1"/>
        </p:nvCxnSpPr>
        <p:spPr>
          <a:xfrm>
            <a:off x="4216400" y="1235586"/>
            <a:ext cx="0" cy="427621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42BB977-FE9A-7245-9B56-E1460B728382}"/>
              </a:ext>
            </a:extLst>
          </p:cNvPr>
          <p:cNvCxnSpPr/>
          <p:nvPr userDrawn="1"/>
        </p:nvCxnSpPr>
        <p:spPr>
          <a:xfrm>
            <a:off x="8060267" y="1235586"/>
            <a:ext cx="0" cy="427621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F1648D1-23FC-654C-A68E-5A8091E522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5B5B1479-3521-874F-A4C6-17666CB1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2BD5C45-82BF-4081-9FCB-A4A7BF008B24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420B9CB1-2B0F-524C-87CF-8E31FB35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99473C-E2FA-3244-B4D2-14E9FA137B43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AEC02-7D05-7143-B0C3-841BCE4B0E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9155" y="1158631"/>
            <a:ext cx="606179" cy="551366"/>
          </a:xfrm>
        </p:spPr>
        <p:txBody>
          <a:bodyPr/>
          <a:lstStyle>
            <a:lvl1pPr marL="0" indent="0">
              <a:buNone/>
              <a:defRPr sz="3600" b="1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03513A6-E118-814D-8569-FA5AA2B56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817" y="1158631"/>
            <a:ext cx="606179" cy="551366"/>
          </a:xfrm>
        </p:spPr>
        <p:txBody>
          <a:bodyPr/>
          <a:lstStyle>
            <a:lvl1pPr marL="0" indent="0">
              <a:buNone/>
              <a:defRPr sz="3600" b="1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503D9A-D02B-4CA4-ACB2-E878DD9C9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59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3" y="713962"/>
            <a:ext cx="10917627" cy="1117599"/>
          </a:xfrm>
        </p:spPr>
        <p:txBody>
          <a:bodyPr/>
          <a:lstStyle>
            <a:lvl1pPr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USE THIS SLIDE WHEN YOU NEED </a:t>
            </a:r>
            <a:br>
              <a:rPr lang="en-US" dirty="0"/>
            </a:br>
            <a:r>
              <a:rPr lang="en-US" dirty="0"/>
              <a:t>TO MAKE A SIMPLE TIMELINE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1B7071-8DE2-8343-81C6-F7FA1DB69D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3746F0-DA4E-1B40-A347-7325FEA12B86}"/>
              </a:ext>
            </a:extLst>
          </p:cNvPr>
          <p:cNvCxnSpPr/>
          <p:nvPr userDrawn="1"/>
        </p:nvCxnSpPr>
        <p:spPr>
          <a:xfrm>
            <a:off x="667269" y="3911600"/>
            <a:ext cx="1009983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4E98AF58-0580-4D4F-9C33-222272D78B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5134" y="24934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March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9CA273B1-9311-6F44-B03B-89756FB4E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5134" y="29691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43EF25A-CDF0-3C4C-9EEE-C800A788DF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4634" y="24934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May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C844D70B-6457-0E4C-A1D5-7833FBA644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4634" y="29691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335902C-6F2D-A044-A500-806D4DB443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66034" y="24934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July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DF4A2A63-D99A-8349-B55F-0ABA1E9A1C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66034" y="29691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F7DB6D6E-F85E-4D46-B6ED-2EEF808212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06634" y="42587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April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7B92F51-385D-3E4D-A705-5B60B96B76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6634" y="47344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AA2148B-A551-5A42-BADE-4432005BF8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0734" y="42587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June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294D6124-4635-D24E-ADDD-AE0FAB12D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00734" y="47344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74AB5D01-F0B5-0F4F-947F-3D65F40BB8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20234" y="42587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August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45518E2-FC5C-2A49-8F48-E90AF6CD3F2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20234" y="47344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3873A51-BCEE-F84C-905C-9F12E0236E82}"/>
              </a:ext>
            </a:extLst>
          </p:cNvPr>
          <p:cNvGrpSpPr/>
          <p:nvPr userDrawn="1"/>
        </p:nvGrpSpPr>
        <p:grpSpPr>
          <a:xfrm>
            <a:off x="1065134" y="3588583"/>
            <a:ext cx="341234" cy="493634"/>
            <a:chOff x="1065134" y="3588583"/>
            <a:chExt cx="341234" cy="49363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66EBCF-6E8D-1346-B2E5-B75DE9235E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B82A78-6530-4043-9539-E001E42AAAD8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5485D00-32FB-3249-BE36-E79877DF4376}"/>
              </a:ext>
            </a:extLst>
          </p:cNvPr>
          <p:cNvGrpSpPr/>
          <p:nvPr userDrawn="1"/>
        </p:nvGrpSpPr>
        <p:grpSpPr>
          <a:xfrm rot="10800000">
            <a:off x="2893934" y="3739207"/>
            <a:ext cx="341234" cy="493634"/>
            <a:chOff x="1065134" y="3588583"/>
            <a:chExt cx="341234" cy="493634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4FAD7B3-253B-8649-8531-3C7A72C429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77C5B1A-5F5E-704D-8008-9F8E7EB819F6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48A4E0-DEFC-EB43-8DC8-1BA63A2D0358}"/>
              </a:ext>
            </a:extLst>
          </p:cNvPr>
          <p:cNvGrpSpPr/>
          <p:nvPr userDrawn="1"/>
        </p:nvGrpSpPr>
        <p:grpSpPr>
          <a:xfrm>
            <a:off x="4671934" y="3588583"/>
            <a:ext cx="341234" cy="493634"/>
            <a:chOff x="1065134" y="3588583"/>
            <a:chExt cx="341234" cy="49363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B9E3BB-020D-5D43-A0E4-1D1223C3E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1CE0F05-71CC-1248-A14B-A6784B463F9F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0845BA-D434-A644-8662-B09BE5C5C4FE}"/>
              </a:ext>
            </a:extLst>
          </p:cNvPr>
          <p:cNvGrpSpPr/>
          <p:nvPr userDrawn="1"/>
        </p:nvGrpSpPr>
        <p:grpSpPr>
          <a:xfrm>
            <a:off x="8278734" y="3588583"/>
            <a:ext cx="341234" cy="493634"/>
            <a:chOff x="1065134" y="3588583"/>
            <a:chExt cx="341234" cy="49363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89F1007-44D0-3C4A-821D-6746222A3C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78B77A3-44A9-164C-9D0C-A40715E5C688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30911BC-E721-E441-9030-FCF9BCB045FF}"/>
              </a:ext>
            </a:extLst>
          </p:cNvPr>
          <p:cNvGrpSpPr/>
          <p:nvPr userDrawn="1"/>
        </p:nvGrpSpPr>
        <p:grpSpPr>
          <a:xfrm rot="10800000">
            <a:off x="6500734" y="3739207"/>
            <a:ext cx="341234" cy="493634"/>
            <a:chOff x="1065134" y="3588583"/>
            <a:chExt cx="341234" cy="493634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74C8C28-25E5-BB43-8E20-3016096C99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FA30ED0-4937-4E4B-B7BE-4E8255AB57CF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B7C027A-CD78-AE4C-906D-04292E13956A}"/>
              </a:ext>
            </a:extLst>
          </p:cNvPr>
          <p:cNvGrpSpPr/>
          <p:nvPr userDrawn="1"/>
        </p:nvGrpSpPr>
        <p:grpSpPr>
          <a:xfrm rot="10800000">
            <a:off x="10107534" y="3739207"/>
            <a:ext cx="341234" cy="493634"/>
            <a:chOff x="1065134" y="3588583"/>
            <a:chExt cx="341234" cy="49363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0C3E7A6-7C56-FF47-ADE7-88542992A8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9BB69B6-A490-2A49-B11D-DD7B70A3FEA1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Date Placeholder 3">
            <a:extLst>
              <a:ext uri="{FF2B5EF4-FFF2-40B4-BE49-F238E27FC236}">
                <a16:creationId xmlns:a16="http://schemas.microsoft.com/office/drawing/2014/main" id="{D4485E2A-7D32-9641-81CF-18FCB3AF7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421FEB7-A878-47F8-B054-E257944973ED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57" name="Footer Placeholder 4">
            <a:extLst>
              <a:ext uri="{FF2B5EF4-FFF2-40B4-BE49-F238E27FC236}">
                <a16:creationId xmlns:a16="http://schemas.microsoft.com/office/drawing/2014/main" id="{062EDDB9-BC80-8F4A-8E16-95D850D0B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CD4C00-B646-CA47-A9E5-768A54072626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205429BE-C75F-47B2-BB33-AE0D1BF320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81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solidFill>
          <a:srgbClr val="A32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52400" y="1362077"/>
            <a:ext cx="10274300" cy="4452789"/>
          </a:xfrm>
        </p:spPr>
        <p:txBody>
          <a:bodyPr/>
          <a:lstStyle>
            <a:lvl1pPr>
              <a:lnSpc>
                <a:spcPct val="80000"/>
              </a:lnSpc>
              <a:defRPr sz="1200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THIS PAGE </a:t>
            </a:r>
            <a:br>
              <a:rPr lang="en-US" dirty="0"/>
            </a:br>
            <a:r>
              <a:rPr lang="en-US" dirty="0"/>
              <a:t>IS A SECTION DIVIDER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97E7FA-3F80-5243-906B-08F6D6942D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2078DD8-1174-6849-9EB6-0158F8D898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A5305CF-7C78-41FC-B862-4ECAA2F80A27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26E329C-5131-AE43-A7F9-96C7C8B06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F82E70-2CE2-6442-ABFD-8EAD4B2D58F7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EBC4D79-BE61-4D4A-8239-4C447E06CF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85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77389B2-595A-C34F-BBF2-4A12F5DB2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74FC85-7176-B541-A156-F5765CBCF2CD}"/>
              </a:ext>
            </a:extLst>
          </p:cNvPr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62C4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34E5CB4-06E5-3245-9EA2-E7B4356F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37600" y="9207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BF9CBF-E64D-4BD6-96D0-D685A8596D35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F49D06F-DB20-5142-BC14-B6501692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798C16-2F43-DE49-B29E-D0572EC7B6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D3C4A7-6D7E-4FD9-8282-487F6EB06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7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12AACA-D1B3-BE49-B1C9-90365F7A8881}"/>
              </a:ext>
            </a:extLst>
          </p:cNvPr>
          <p:cNvSpPr/>
          <p:nvPr userDrawn="1"/>
        </p:nvSpPr>
        <p:spPr>
          <a:xfrm>
            <a:off x="0" y="-9308"/>
            <a:ext cx="12192000" cy="6858000"/>
          </a:xfrm>
          <a:prstGeom prst="rect">
            <a:avLst/>
          </a:prstGeom>
          <a:solidFill>
            <a:srgbClr val="A32B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64219" y="1148240"/>
            <a:ext cx="9613019" cy="4493952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 sz="12000" b="1" i="0" kern="0" spc="0" baseline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PUT YOUR OWN TITLE IN THIS BOX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55181" y="4361998"/>
            <a:ext cx="6103584" cy="500068"/>
          </a:xfrm>
        </p:spPr>
        <p:txBody>
          <a:bodyPr/>
          <a:lstStyle>
            <a:lvl1pPr marL="0" indent="0" algn="l">
              <a:lnSpc>
                <a:spcPct val="60000"/>
              </a:lnSpc>
              <a:buNone/>
              <a:defRPr sz="28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9776E-0145-5249-B850-8230F27795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37819" y="6257632"/>
            <a:ext cx="3047883" cy="13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4C836-D7A2-4374-8BA7-41C5B81FE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19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20572F2-4C6A-BD40-B7EF-63CE9E6DFC9E}"/>
              </a:ext>
            </a:extLst>
          </p:cNvPr>
          <p:cNvSpPr/>
          <p:nvPr userDrawn="1"/>
        </p:nvSpPr>
        <p:spPr>
          <a:xfrm rot="16200000">
            <a:off x="-1021977" y="1021977"/>
            <a:ext cx="6858001" cy="4814047"/>
          </a:xfrm>
          <a:prstGeom prst="rect">
            <a:avLst/>
          </a:prstGeom>
          <a:solidFill>
            <a:srgbClr val="62C4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1B7071-8DE2-8343-81C6-F7FA1DB69D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C837EC4-22F5-9E43-84C3-1A5AAC6A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54AAA04-9F44-4769-B0F7-36FEB67FE827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1533DB3-1916-424C-AA57-0F84ADFE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9AB774-8A76-CA46-B4E3-9885480C035F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70A6E9F-D58E-7549-B453-264D50D571F7}"/>
              </a:ext>
            </a:extLst>
          </p:cNvPr>
          <p:cNvSpPr txBox="1"/>
          <p:nvPr userDrawn="1"/>
        </p:nvSpPr>
        <p:spPr>
          <a:xfrm>
            <a:off x="853887" y="2828835"/>
            <a:ext cx="3106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Impact" panose="020B0806030902050204" pitchFamily="34" charset="0"/>
              </a:rPr>
              <a:t>AGENDA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5B66AE5-2719-254F-9C71-8796F1E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935" y="998595"/>
            <a:ext cx="1129991" cy="551366"/>
          </a:xfrm>
        </p:spPr>
        <p:txBody>
          <a:bodyPr/>
          <a:lstStyle>
            <a:lvl1pPr>
              <a:lnSpc>
                <a:spcPct val="80000"/>
              </a:lnSpc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D225756-DD91-B44A-B03F-3CFBF9847C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8489" y="1557271"/>
            <a:ext cx="2469278" cy="567598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First Topic Goes In This Box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A506422-AC83-F24B-A67B-7C45F1FAD0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68488" y="3222557"/>
            <a:ext cx="2588005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Second Topic Goes In This Box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EF7516D-6C07-0E47-BC44-57A08AD291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8489" y="4939808"/>
            <a:ext cx="2469278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Third Topic Goes In This Box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5BF8BF19-E2CB-F643-8593-91137F5182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3122" y="1557271"/>
            <a:ext cx="2469278" cy="567598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Fourth Topic Goes In This Box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7F00C9A-1BE7-D74C-BB50-353280B15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13122" y="3222557"/>
            <a:ext cx="2469278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Fifth Topic Goes In This Box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C9253C4-F152-484C-8B72-2321E28DC3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13122" y="4939808"/>
            <a:ext cx="2469278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Sixth Topic Goes In This Box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8B1FB9F-63E9-1745-BC2E-AF6BFDB67ABE}"/>
              </a:ext>
            </a:extLst>
          </p:cNvPr>
          <p:cNvCxnSpPr>
            <a:cxnSpLocks/>
          </p:cNvCxnSpPr>
          <p:nvPr userDrawn="1"/>
        </p:nvCxnSpPr>
        <p:spPr>
          <a:xfrm>
            <a:off x="8627783" y="837086"/>
            <a:ext cx="0" cy="50258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1FFC26-C2AA-6D47-B09A-5260CB9A19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67935" y="2603432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93C53705-05BE-3E43-8348-287EFB379A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67935" y="4297762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EB57398-9CB0-594E-822D-A4539153F6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96935" y="2603432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7A1519BD-B13F-7840-90F2-0175CC375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6935" y="922550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605E5713-4943-634C-8988-A28B0D9B5B3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6935" y="4324656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ACECB6-3BE5-D34C-A747-348752A9C71D}"/>
              </a:ext>
            </a:extLst>
          </p:cNvPr>
          <p:cNvCxnSpPr>
            <a:cxnSpLocks/>
          </p:cNvCxnSpPr>
          <p:nvPr userDrawn="1"/>
        </p:nvCxnSpPr>
        <p:spPr>
          <a:xfrm>
            <a:off x="609600" y="431801"/>
            <a:ext cx="420444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0CF8E506-989A-4A26-8348-674253C92A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7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3" y="838200"/>
            <a:ext cx="10917627" cy="803275"/>
          </a:xfrm>
        </p:spPr>
        <p:txBody>
          <a:bodyPr/>
          <a:lstStyle>
            <a:lvl1pPr>
              <a:defRPr sz="48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4774" y="2059439"/>
            <a:ext cx="8682426" cy="3827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1B7071-8DE2-8343-81C6-F7FA1DB69D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C837EC4-22F5-9E43-84C3-1A5AAC6A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729865C-1F5A-44A9-B2F9-4A09FE737645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1533DB3-1916-424C-AA57-0F84ADFE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9AB774-8A76-CA46-B4E3-9885480C035F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A6B077E-C183-4A65-A056-DFE5121E6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4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3" y="838200"/>
            <a:ext cx="10917627" cy="803275"/>
          </a:xfrm>
        </p:spPr>
        <p:txBody>
          <a:bodyPr/>
          <a:lstStyle>
            <a:lvl1pPr>
              <a:defRPr sz="48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4773" y="2059439"/>
            <a:ext cx="9952427" cy="3827463"/>
          </a:xfrm>
        </p:spPr>
        <p:txBody>
          <a:bodyPr/>
          <a:lstStyle>
            <a:lvl1pPr marL="342900" indent="-342900">
              <a:lnSpc>
                <a:spcPct val="80000"/>
              </a:lnSpc>
              <a:buClr>
                <a:srgbClr val="62C4B1"/>
              </a:buClr>
              <a:buFont typeface="Arial" panose="020B0604020202020204" pitchFamily="34" charset="0"/>
              <a:buChar char="•"/>
              <a:defRPr sz="24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Put your body copy in this box. As Bullets!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4FC64C-83D1-1741-B761-5F097544B5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320AB01-3453-9C4B-802A-2D304F24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E66C353-735F-457A-B963-46516BD94F02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837D876-F824-C84E-8FF0-604B49404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459127-653F-994C-A2A5-157D3832E1DF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C19392-48DF-4D6E-8FB6-437F3FCBF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5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E59CB6-6FD2-3340-A5FF-0D872CE5D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5331" y="-2"/>
            <a:ext cx="4326670" cy="68580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81C4CA-9FFA-2D4F-997F-0B6E1CA23336}"/>
              </a:ext>
            </a:extLst>
          </p:cNvPr>
          <p:cNvSpPr/>
          <p:nvPr userDrawn="1"/>
        </p:nvSpPr>
        <p:spPr>
          <a:xfrm rot="16200000">
            <a:off x="6599666" y="1265663"/>
            <a:ext cx="6858001" cy="4326669"/>
          </a:xfrm>
          <a:prstGeom prst="rect">
            <a:avLst/>
          </a:prstGeom>
          <a:solidFill>
            <a:srgbClr val="62C4B1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226634"/>
            <a:ext cx="4252332" cy="1573755"/>
          </a:xfrm>
        </p:spPr>
        <p:txBody>
          <a:bodyPr/>
          <a:lstStyle>
            <a:lvl1pPr>
              <a:lnSpc>
                <a:spcPct val="80000"/>
              </a:lnSpc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5EFFAB-240B-CF47-B119-CF6FF864B3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633" y="3055939"/>
            <a:ext cx="6502400" cy="2408237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6CD9CC-D8A4-AE47-B2D3-7B4C70008D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50F38DBA-2130-0644-AA07-968F2943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15CAE13-DD42-41E2-8C96-5F20182227BB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068DC8C5-BA8A-6741-9E99-6FE3BBD6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36ABEB-C090-5846-97D8-221C1E8C7112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3E32A65-4823-C14D-B7E3-D7F16CE5A43A}"/>
              </a:ext>
            </a:extLst>
          </p:cNvPr>
          <p:cNvCxnSpPr>
            <a:cxnSpLocks/>
          </p:cNvCxnSpPr>
          <p:nvPr userDrawn="1"/>
        </p:nvCxnSpPr>
        <p:spPr>
          <a:xfrm>
            <a:off x="582706" y="424331"/>
            <a:ext cx="7282625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6AC8F-4D06-4703-BC77-80B7A44EE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0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8CB298-7EAD-3846-8D7C-18E994A5A7A8}"/>
              </a:ext>
            </a:extLst>
          </p:cNvPr>
          <p:cNvSpPr/>
          <p:nvPr userDrawn="1"/>
        </p:nvSpPr>
        <p:spPr>
          <a:xfrm>
            <a:off x="0" y="2590800"/>
            <a:ext cx="12192000" cy="4267200"/>
          </a:xfrm>
          <a:prstGeom prst="rect">
            <a:avLst/>
          </a:prstGeom>
          <a:solidFill>
            <a:srgbClr val="A32B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700" y="880954"/>
            <a:ext cx="10917627" cy="1286092"/>
          </a:xfrm>
        </p:spPr>
        <p:txBody>
          <a:bodyPr/>
          <a:lstStyle>
            <a:lvl1pPr algn="ctr">
              <a:defRPr sz="48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PUT YOUR HEADLINE IN </a:t>
            </a:r>
            <a:br>
              <a:rPr lang="en-US" dirty="0"/>
            </a:br>
            <a:r>
              <a:rPr lang="en-US" dirty="0"/>
              <a:t>THIS TEXT BOX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E2DC406-912D-5F48-9574-34EA44D04D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93573" y="3532836"/>
            <a:ext cx="3246967" cy="1782761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DFD3CF9-A873-6247-A3C5-CCA49B749D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5313" y="3532836"/>
            <a:ext cx="3246967" cy="1782761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DD85F6-FC6D-7D48-AFA6-24B3467680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BA45E7E-63FA-744D-96FA-B75E5D7D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4D40FA2-4E0A-4757-A18B-25403D464572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350FB57-CADC-CB41-982B-17026E80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F975003-8E67-344B-BBFE-044499EF78D0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D8A7B9D-4ACD-4E31-A610-58D46D0AC1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5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solidFill>
          <a:srgbClr val="A32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4566" y="1814366"/>
            <a:ext cx="3852417" cy="3086100"/>
          </a:xfrm>
        </p:spPr>
        <p:txBody>
          <a:bodyPr/>
          <a:lstStyle>
            <a:lvl1pPr>
              <a:lnSpc>
                <a:spcPct val="80000"/>
              </a:lnSpc>
              <a:defRPr sz="600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PUT </a:t>
            </a:r>
            <a:br>
              <a:rPr lang="en-US" dirty="0"/>
            </a:br>
            <a:r>
              <a:rPr lang="en-US" dirty="0"/>
              <a:t>YOUR OWN HEADLINE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5EFFAB-240B-CF47-B119-CF6FF864B3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3952" y="1814366"/>
            <a:ext cx="5147733" cy="3086100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97E7FA-3F80-5243-906B-08F6D6942D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9483857E-CC71-644F-AD46-98B66625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D7F9C9-2223-4298-B2A1-42E9DEF460E6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B618D9C3-60BC-4342-9542-937B37A8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BB85AF-FFE4-9F4F-A718-7300D5B5DF8A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DC79A5F-39E8-4635-B8AF-2ECBD2F56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2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solidFill>
          <a:srgbClr val="62C4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01A7E3-1524-AF40-855A-8FD47F3340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1BB585A-025E-0F49-A03E-12D2E0ADF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566" y="1814366"/>
            <a:ext cx="3852417" cy="3086100"/>
          </a:xfrm>
        </p:spPr>
        <p:txBody>
          <a:bodyPr/>
          <a:lstStyle>
            <a:lvl1pPr>
              <a:lnSpc>
                <a:spcPct val="80000"/>
              </a:lnSpc>
              <a:defRPr sz="600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PUT </a:t>
            </a:r>
            <a:br>
              <a:rPr lang="en-US" dirty="0"/>
            </a:br>
            <a:r>
              <a:rPr lang="en-US" dirty="0"/>
              <a:t>YOUR OWN HEADLINE HERE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7E9DB66-B09E-1849-9A28-F368B053AC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3952" y="1814366"/>
            <a:ext cx="5147733" cy="3086100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35ED1C5-0DED-984E-B747-52BCC96332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1D43BA-F712-4FD1-B8F7-6FFACCC00094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5B6D0FF-724C-9648-B21C-F8A9256F8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1BEF3A-709F-2545-9783-111F980FC1F8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3162C0A-0767-422C-9AC7-B1A44C486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9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87387"/>
            <a:ext cx="10972800" cy="73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7600" y="920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C9171BA-1FD6-4817-A31D-0E71A957335D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920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rgbClr val="A7193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3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16EBCC7-7B40-2844-B90B-9C1454F257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2" name="Picture 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76" b="-367"/>
          <a:stretch/>
        </p:blipFill>
        <p:spPr bwMode="auto">
          <a:xfrm>
            <a:off x="609600" y="6114193"/>
            <a:ext cx="950976" cy="43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7E27AA-CD22-4DD2-87CF-1FDE4A810D3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82" r:id="rId3"/>
    <p:sldLayoutId id="2147483672" r:id="rId4"/>
    <p:sldLayoutId id="2147483678" r:id="rId5"/>
    <p:sldLayoutId id="2147483674" r:id="rId6"/>
    <p:sldLayoutId id="2147483680" r:id="rId7"/>
    <p:sldLayoutId id="2147483676" r:id="rId8"/>
    <p:sldLayoutId id="2147483677" r:id="rId9"/>
    <p:sldLayoutId id="2147483675" r:id="rId10"/>
    <p:sldLayoutId id="2147483679" r:id="rId11"/>
    <p:sldLayoutId id="2147483681" r:id="rId12"/>
    <p:sldLayoutId id="2147483665" r:id="rId13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ena-voita.github.io/nlp_course/language_modeling.html#intro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lena-voita.github.io/nlp_course/language_modeling.html#intro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statques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statques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ena-voita.github.io/nlp_course/language_modeling.html#intr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ena-voita.github.io/nlp_course/language_modeling.html#intro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ena-voita.github.io/nlp_course/language_modeling.html#intro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janvikalra.substack.com/p/explaining-gpt-4s-secret-sauce-transformers" TargetMode="Externa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hyperlink" Target="https://janvikalra.substack.com/p/explaining-gpt-4s-secret-sauce-transformer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uggingface.co/learn/nlp-course/chapter1/9?fw=pt" TargetMode="Externa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13" Type="http://schemas.openxmlformats.org/officeDocument/2006/relationships/image" Target="../media/image34.png"/><Relationship Id="rId3" Type="http://schemas.microsoft.com/office/2007/relationships/media" Target="../media/media4.mp4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3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21.png"/><Relationship Id="rId5" Type="http://schemas.microsoft.com/office/2007/relationships/media" Target="../media/media5.mp4"/><Relationship Id="rId10" Type="http://schemas.openxmlformats.org/officeDocument/2006/relationships/image" Target="../media/image32.png"/><Relationship Id="rId4" Type="http://schemas.openxmlformats.org/officeDocument/2006/relationships/video" Target="../media/media4.mp4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@statquest" TargetMode="External"/><Relationship Id="rId5" Type="http://schemas.openxmlformats.org/officeDocument/2006/relationships/hyperlink" Target="https://lena-voita.github.io/nlp_course/language_modeling.html#intro" TargetMode="Externa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Mooler0410/LLMsPracticalGuide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9.png"/><Relationship Id="rId7" Type="http://schemas.openxmlformats.org/officeDocument/2006/relationships/hyperlink" Target="https://www.youtube.com/watch?v=iH-wmtxHunk&amp;t=394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mmoncrawl.org/" TargetMode="External"/><Relationship Id="rId5" Type="http://schemas.openxmlformats.org/officeDocument/2006/relationships/hyperlink" Target="https://github.com/openai/gpt-2-output-dataset" TargetMode="External"/><Relationship Id="rId4" Type="http://schemas.openxmlformats.org/officeDocument/2006/relationships/hyperlink" Target="https://github.com/soskek/bookcorpu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H-wmtxHunk&amp;t=394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gpt2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model-index-for-researcher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uggingface.co/transformers/v3.3.1/pretrained_models.html" TargetMode="External"/><Relationship Id="rId4" Type="http://schemas.openxmlformats.org/officeDocument/2006/relationships/hyperlink" Target="https://huggingface.co/model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2p9e9kke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huggingface.co/docs/transformers/index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youtube.com/@statquest" TargetMode="Externa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learn/nlp-course/chapter1/3?fw=pt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statques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@statques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lena-voita.github.io/nlp_course/language_modeling.html#intro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hyperlink" Target="https://lena-voita.github.io/nlp_course/language_modeling.html#intro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ena-voita.github.io/nlp_course/language_modeling.html#intr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1114B-0835-E345-8AFD-179489A7F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7646" y="2131485"/>
            <a:ext cx="9294346" cy="2454132"/>
          </a:xfrm>
        </p:spPr>
        <p:txBody>
          <a:bodyPr/>
          <a:lstStyle/>
          <a:p>
            <a:r>
              <a:rPr lang="en-US" dirty="0"/>
              <a:t>IS883: Synthesizing Digital Efforts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169BA-0EAB-024A-8370-38E16CF4F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4620" y="5157597"/>
            <a:ext cx="5241186" cy="55788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Mohannad Elhamod</a:t>
            </a:r>
          </a:p>
        </p:txBody>
      </p:sp>
    </p:spTree>
    <p:extLst>
      <p:ext uri="{BB962C8B-B14F-4D97-AF65-F5344CB8AC3E}">
        <p14:creationId xmlns:p14="http://schemas.microsoft.com/office/powerpoint/2010/main" val="71169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AEF72E8-7144-5FED-8C80-63BF105C2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7363115" cy="382746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1400" dirty="0"/>
              <a:t>But what if I want to capture more than one notion of “a nuance”?</a:t>
            </a:r>
          </a:p>
          <a:p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26961C-DE6E-4A86-6DA5-9807C8F9970C}"/>
              </a:ext>
            </a:extLst>
          </p:cNvPr>
          <p:cNvGrpSpPr/>
          <p:nvPr/>
        </p:nvGrpSpPr>
        <p:grpSpPr>
          <a:xfrm>
            <a:off x="5030503" y="2908769"/>
            <a:ext cx="2885359" cy="2828859"/>
            <a:chOff x="1175314" y="3042803"/>
            <a:chExt cx="2885359" cy="2828859"/>
          </a:xfrm>
        </p:grpSpPr>
        <p:pic>
          <p:nvPicPr>
            <p:cNvPr id="15362" name="Picture 2">
              <a:extLst>
                <a:ext uri="{FF2B5EF4-FFF2-40B4-BE49-F238E27FC236}">
                  <a16:creationId xmlns:a16="http://schemas.microsoft.com/office/drawing/2014/main" id="{103D1962-29F3-37DC-7BC8-A971F4443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314" y="3042803"/>
              <a:ext cx="2885359" cy="2272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1DDBB9-D57E-D631-9E91-92B0D9B9CD3C}"/>
                </a:ext>
              </a:extLst>
            </p:cNvPr>
            <p:cNvSpPr txBox="1"/>
            <p:nvPr/>
          </p:nvSpPr>
          <p:spPr>
            <a:xfrm>
              <a:off x="1668607" y="5502330"/>
              <a:ext cx="1742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Subject -&gt; verb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2394D8-A2E2-1BA7-8041-4F9BB93395F8}"/>
              </a:ext>
            </a:extLst>
          </p:cNvPr>
          <p:cNvGrpSpPr/>
          <p:nvPr/>
        </p:nvGrpSpPr>
        <p:grpSpPr>
          <a:xfrm>
            <a:off x="8571385" y="2893527"/>
            <a:ext cx="2885360" cy="2844101"/>
            <a:chOff x="4471825" y="3042801"/>
            <a:chExt cx="2885360" cy="2844101"/>
          </a:xfrm>
        </p:grpSpPr>
        <p:pic>
          <p:nvPicPr>
            <p:cNvPr id="22530" name="Picture 2">
              <a:extLst>
                <a:ext uri="{FF2B5EF4-FFF2-40B4-BE49-F238E27FC236}">
                  <a16:creationId xmlns:a16="http://schemas.microsoft.com/office/drawing/2014/main" id="{F2E6E0D9-0A8B-3A0F-A084-22A464C46B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1825" y="3042801"/>
              <a:ext cx="2885360" cy="2272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4B3837-6DE8-2040-C802-B92CFA747DD0}"/>
                </a:ext>
              </a:extLst>
            </p:cNvPr>
            <p:cNvSpPr txBox="1"/>
            <p:nvPr/>
          </p:nvSpPr>
          <p:spPr>
            <a:xfrm>
              <a:off x="5043112" y="5517570"/>
              <a:ext cx="17300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Verb -&gt; subject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8B3117-CAEA-BD7B-137A-191D2C02F7BD}"/>
              </a:ext>
            </a:extLst>
          </p:cNvPr>
          <p:cNvGrpSpPr/>
          <p:nvPr/>
        </p:nvGrpSpPr>
        <p:grpSpPr>
          <a:xfrm>
            <a:off x="479445" y="2806935"/>
            <a:ext cx="4007562" cy="3007125"/>
            <a:chOff x="3451860" y="4284516"/>
            <a:chExt cx="2926080" cy="219562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66B6F6-4EAF-3A17-8A01-DDA14FB3B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3973" y="4284516"/>
              <a:ext cx="2853967" cy="219562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72704A-0E25-2B52-1EA2-2F818830670F}"/>
                </a:ext>
              </a:extLst>
            </p:cNvPr>
            <p:cNvSpPr/>
            <p:nvPr/>
          </p:nvSpPr>
          <p:spPr>
            <a:xfrm>
              <a:off x="3451860" y="5010124"/>
              <a:ext cx="868166" cy="14700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A5FBB9-1E71-0ECE-8F11-29285665578D}"/>
              </a:ext>
            </a:extLst>
          </p:cNvPr>
          <p:cNvSpPr txBox="1"/>
          <p:nvPr/>
        </p:nvSpPr>
        <p:spPr>
          <a:xfrm>
            <a:off x="578211" y="5850523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Lena-</a:t>
            </a:r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voita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310646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90F1-1CA2-A1D1-D30E-30EF931A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encoder-decoder approach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F9DB8-3867-D725-77A8-67FD6066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10B20B-CBFF-8B4F-16AE-9B3110915D8E}"/>
              </a:ext>
            </a:extLst>
          </p:cNvPr>
          <p:cNvGrpSpPr/>
          <p:nvPr/>
        </p:nvGrpSpPr>
        <p:grpSpPr>
          <a:xfrm>
            <a:off x="845169" y="2794830"/>
            <a:ext cx="4516663" cy="2302631"/>
            <a:chOff x="2054008" y="1922930"/>
            <a:chExt cx="7446474" cy="3796272"/>
          </a:xfrm>
        </p:grpSpPr>
        <p:pic>
          <p:nvPicPr>
            <p:cNvPr id="7" name="Content Placeholder 6">
              <a:extLst>
                <a:ext uri="{FF2B5EF4-FFF2-40B4-BE49-F238E27FC236}">
                  <a16:creationId xmlns:a16="http://schemas.microsoft.com/office/drawing/2014/main" id="{620F84C8-3E3D-696B-3679-838D4C4E7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2054008" y="3684486"/>
              <a:ext cx="2179509" cy="203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93225E-5356-B83C-8659-00A2BAFA0414}"/>
                </a:ext>
              </a:extLst>
            </p:cNvPr>
            <p:cNvGrpSpPr/>
            <p:nvPr/>
          </p:nvGrpSpPr>
          <p:grpSpPr>
            <a:xfrm>
              <a:off x="4083214" y="1922930"/>
              <a:ext cx="1530933" cy="1761556"/>
              <a:chOff x="4083214" y="1922930"/>
              <a:chExt cx="1530933" cy="176155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C74439E-B09D-4F88-7B86-F02DBFE63C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560" t="33423" r="68541"/>
              <a:stretch/>
            </p:blipFill>
            <p:spPr>
              <a:xfrm>
                <a:off x="4311924" y="2121809"/>
                <a:ext cx="1302223" cy="1562677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9968757-8798-3782-7B3B-0AF9BCC749B7}"/>
                  </a:ext>
                </a:extLst>
              </p:cNvPr>
              <p:cNvSpPr/>
              <p:nvPr/>
            </p:nvSpPr>
            <p:spPr>
              <a:xfrm>
                <a:off x="4083214" y="1922930"/>
                <a:ext cx="672353" cy="551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55AE44-2F9F-4C52-BBE7-66A642054235}"/>
                </a:ext>
              </a:extLst>
            </p:cNvPr>
            <p:cNvGrpSpPr/>
            <p:nvPr/>
          </p:nvGrpSpPr>
          <p:grpSpPr>
            <a:xfrm>
              <a:off x="5614147" y="2121809"/>
              <a:ext cx="3886335" cy="1562677"/>
              <a:chOff x="5378081" y="3935142"/>
              <a:chExt cx="3886335" cy="156267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51A0FC5-A3DB-50AC-39C3-3EF4DD325E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1549" t="33423"/>
              <a:stretch/>
            </p:blipFill>
            <p:spPr>
              <a:xfrm>
                <a:off x="5378081" y="3935142"/>
                <a:ext cx="3729708" cy="1562677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5C2C91-7646-AD65-A15C-4BCBC61BDD83}"/>
                  </a:ext>
                </a:extLst>
              </p:cNvPr>
              <p:cNvSpPr/>
              <p:nvPr/>
            </p:nvSpPr>
            <p:spPr>
              <a:xfrm>
                <a:off x="8782484" y="5300960"/>
                <a:ext cx="481932" cy="1479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5B835F-573D-B347-423D-039D65C83493}"/>
                </a:ext>
              </a:extLst>
            </p:cNvPr>
            <p:cNvGrpSpPr/>
            <p:nvPr/>
          </p:nvGrpSpPr>
          <p:grpSpPr>
            <a:xfrm>
              <a:off x="4182243" y="3684486"/>
              <a:ext cx="1653671" cy="961312"/>
              <a:chOff x="4182243" y="3684486"/>
              <a:chExt cx="1653671" cy="96131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3AEB272-D8B6-8CCD-50B6-CFE9722459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1869"/>
              <a:stretch/>
            </p:blipFill>
            <p:spPr>
              <a:xfrm>
                <a:off x="4182243" y="3684486"/>
                <a:ext cx="358171" cy="961312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F9822ED-C25F-F44A-EC2B-704254244E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909"/>
              <a:stretch/>
            </p:blipFill>
            <p:spPr>
              <a:xfrm>
                <a:off x="4533690" y="4028483"/>
                <a:ext cx="1302224" cy="228620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ABFE701-8185-392F-BD9F-E97895AF54C5}"/>
              </a:ext>
            </a:extLst>
          </p:cNvPr>
          <p:cNvGrpSpPr/>
          <p:nvPr/>
        </p:nvGrpSpPr>
        <p:grpSpPr>
          <a:xfrm>
            <a:off x="7163506" y="2483716"/>
            <a:ext cx="4786274" cy="2613746"/>
            <a:chOff x="6198220" y="2529754"/>
            <a:chExt cx="4126880" cy="225365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6E0606F-9CEF-DDCB-623D-6BD9F29FE9BE}"/>
                </a:ext>
              </a:extLst>
            </p:cNvPr>
            <p:cNvGrpSpPr/>
            <p:nvPr/>
          </p:nvGrpSpPr>
          <p:grpSpPr>
            <a:xfrm>
              <a:off x="6198220" y="2529754"/>
              <a:ext cx="4126880" cy="2253656"/>
              <a:chOff x="6198220" y="2529754"/>
              <a:chExt cx="4126880" cy="2253656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9143698-C830-6CA5-F8EA-6A2EF37D0ECF}"/>
                  </a:ext>
                </a:extLst>
              </p:cNvPr>
              <p:cNvGrpSpPr/>
              <p:nvPr/>
            </p:nvGrpSpPr>
            <p:grpSpPr>
              <a:xfrm>
                <a:off x="6198220" y="2529754"/>
                <a:ext cx="4126880" cy="2253656"/>
                <a:chOff x="6198220" y="2529754"/>
                <a:chExt cx="4126880" cy="2253656"/>
              </a:xfrm>
            </p:grpSpPr>
            <p:pic>
              <p:nvPicPr>
                <p:cNvPr id="20" name="Picture 2">
                  <a:extLst>
                    <a:ext uri="{FF2B5EF4-FFF2-40B4-BE49-F238E27FC236}">
                      <a16:creationId xmlns:a16="http://schemas.microsoft.com/office/drawing/2014/main" id="{DC330C18-CE47-614F-38A3-9556757202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8818"/>
                <a:stretch/>
              </p:blipFill>
              <p:spPr bwMode="auto">
                <a:xfrm>
                  <a:off x="6198220" y="2529754"/>
                  <a:ext cx="3819240" cy="22536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9A48E80-F7EE-6946-EAEF-FED909536B02}"/>
                    </a:ext>
                  </a:extLst>
                </p:cNvPr>
                <p:cNvSpPr/>
                <p:nvPr/>
              </p:nvSpPr>
              <p:spPr>
                <a:xfrm>
                  <a:off x="8657438" y="3616941"/>
                  <a:ext cx="1360022" cy="412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glow" dir="t">
                    <a:rot lat="0" lon="0" rev="14100000"/>
                  </a:lightRig>
                </a:scene3d>
                <a:sp3d prstMaterial="softEdge">
                  <a:bevelT w="127000" prst="artDeco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C901641-AA89-CE00-E548-D51625378747}"/>
                    </a:ext>
                  </a:extLst>
                </p:cNvPr>
                <p:cNvSpPr/>
                <p:nvPr/>
              </p:nvSpPr>
              <p:spPr>
                <a:xfrm>
                  <a:off x="8618534" y="4272384"/>
                  <a:ext cx="1096966" cy="2955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glow" dir="t">
                    <a:rot lat="0" lon="0" rev="14100000"/>
                  </a:lightRig>
                </a:scene3d>
                <a:sp3d prstMaterial="softEdge">
                  <a:bevelT w="127000" prst="artDeco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A828A85-D4A3-DB26-ECB2-9205EE041484}"/>
                    </a:ext>
                  </a:extLst>
                </p:cNvPr>
                <p:cNvSpPr/>
                <p:nvPr/>
              </p:nvSpPr>
              <p:spPr>
                <a:xfrm>
                  <a:off x="9228134" y="3451925"/>
                  <a:ext cx="1096966" cy="2955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glow" dir="t">
                    <a:rot lat="0" lon="0" rev="14100000"/>
                  </a:lightRig>
                </a:scene3d>
                <a:sp3d prstMaterial="softEdge">
                  <a:bevelT w="127000" prst="artDeco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DB9075F-8C6C-DA8D-9B99-7981EE884127}"/>
                    </a:ext>
                  </a:extLst>
                </p:cNvPr>
                <p:cNvSpPr/>
                <p:nvPr/>
              </p:nvSpPr>
              <p:spPr>
                <a:xfrm>
                  <a:off x="8798969" y="2540920"/>
                  <a:ext cx="1341074" cy="2951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D81FBA2-E6DF-F3D6-D067-FE5300D0AA20}"/>
                    </a:ext>
                  </a:extLst>
                </p:cNvPr>
                <p:cNvSpPr/>
                <p:nvPr/>
              </p:nvSpPr>
              <p:spPr>
                <a:xfrm>
                  <a:off x="7125060" y="2936574"/>
                  <a:ext cx="1341074" cy="416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827F3E2-1F0D-DC25-239D-10C26BA8EE50}"/>
                    </a:ext>
                  </a:extLst>
                </p:cNvPr>
                <p:cNvSpPr/>
                <p:nvPr/>
              </p:nvSpPr>
              <p:spPr>
                <a:xfrm>
                  <a:off x="7393581" y="2721048"/>
                  <a:ext cx="1341074" cy="2951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739F4BF-9C5F-E458-100B-CCB374D877BA}"/>
                  </a:ext>
                </a:extLst>
              </p:cNvPr>
              <p:cNvSpPr/>
              <p:nvPr/>
            </p:nvSpPr>
            <p:spPr>
              <a:xfrm>
                <a:off x="8466134" y="4119984"/>
                <a:ext cx="1096966" cy="295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6EC9EB-A1F9-2CF2-85F1-11E52469DEA2}"/>
                </a:ext>
              </a:extLst>
            </p:cNvPr>
            <p:cNvSpPr/>
            <p:nvPr/>
          </p:nvSpPr>
          <p:spPr>
            <a:xfrm>
              <a:off x="9147674" y="4285000"/>
              <a:ext cx="1096966" cy="295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A08766F4-FA31-E80C-0710-45F193F5C728}"/>
              </a:ext>
            </a:extLst>
          </p:cNvPr>
          <p:cNvSpPr/>
          <p:nvPr/>
        </p:nvSpPr>
        <p:spPr>
          <a:xfrm>
            <a:off x="5149159" y="3912216"/>
            <a:ext cx="1216152" cy="172110"/>
          </a:xfrm>
          <a:prstGeom prst="left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865303-6515-EFE2-7F22-3042C6D09904}"/>
              </a:ext>
            </a:extLst>
          </p:cNvPr>
          <p:cNvSpPr txBox="1"/>
          <p:nvPr/>
        </p:nvSpPr>
        <p:spPr>
          <a:xfrm>
            <a:off x="787846" y="5292074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Lena-</a:t>
            </a:r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voita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2687260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90F1-1CA2-A1D1-D30E-30EF931A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encoder-decoder approach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F9DB8-3867-D725-77A8-67FD6066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ABFE701-8185-392F-BD9F-E97895AF54C5}"/>
              </a:ext>
            </a:extLst>
          </p:cNvPr>
          <p:cNvGrpSpPr/>
          <p:nvPr/>
        </p:nvGrpSpPr>
        <p:grpSpPr>
          <a:xfrm>
            <a:off x="7163506" y="2483716"/>
            <a:ext cx="4786274" cy="2613746"/>
            <a:chOff x="6198220" y="2529754"/>
            <a:chExt cx="4126880" cy="225365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6E0606F-9CEF-DDCB-623D-6BD9F29FE9BE}"/>
                </a:ext>
              </a:extLst>
            </p:cNvPr>
            <p:cNvGrpSpPr/>
            <p:nvPr/>
          </p:nvGrpSpPr>
          <p:grpSpPr>
            <a:xfrm>
              <a:off x="6198220" y="2529754"/>
              <a:ext cx="4126880" cy="2253656"/>
              <a:chOff x="6198220" y="2529754"/>
              <a:chExt cx="4126880" cy="2253656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9143698-C830-6CA5-F8EA-6A2EF37D0ECF}"/>
                  </a:ext>
                </a:extLst>
              </p:cNvPr>
              <p:cNvGrpSpPr/>
              <p:nvPr/>
            </p:nvGrpSpPr>
            <p:grpSpPr>
              <a:xfrm>
                <a:off x="6198220" y="2529754"/>
                <a:ext cx="4126880" cy="2253656"/>
                <a:chOff x="6198220" y="2529754"/>
                <a:chExt cx="4126880" cy="2253656"/>
              </a:xfrm>
            </p:grpSpPr>
            <p:pic>
              <p:nvPicPr>
                <p:cNvPr id="20" name="Picture 2">
                  <a:extLst>
                    <a:ext uri="{FF2B5EF4-FFF2-40B4-BE49-F238E27FC236}">
                      <a16:creationId xmlns:a16="http://schemas.microsoft.com/office/drawing/2014/main" id="{DC330C18-CE47-614F-38A3-9556757202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8818"/>
                <a:stretch/>
              </p:blipFill>
              <p:spPr bwMode="auto">
                <a:xfrm>
                  <a:off x="6198220" y="2529754"/>
                  <a:ext cx="3819240" cy="22536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9A48E80-F7EE-6946-EAEF-FED909536B02}"/>
                    </a:ext>
                  </a:extLst>
                </p:cNvPr>
                <p:cNvSpPr/>
                <p:nvPr/>
              </p:nvSpPr>
              <p:spPr>
                <a:xfrm>
                  <a:off x="8657438" y="3616941"/>
                  <a:ext cx="1360022" cy="4124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glow" dir="t">
                    <a:rot lat="0" lon="0" rev="14100000"/>
                  </a:lightRig>
                </a:scene3d>
                <a:sp3d prstMaterial="softEdge">
                  <a:bevelT w="127000" prst="artDeco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C901641-AA89-CE00-E548-D51625378747}"/>
                    </a:ext>
                  </a:extLst>
                </p:cNvPr>
                <p:cNvSpPr/>
                <p:nvPr/>
              </p:nvSpPr>
              <p:spPr>
                <a:xfrm>
                  <a:off x="8618534" y="4272384"/>
                  <a:ext cx="1096966" cy="2955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glow" dir="t">
                    <a:rot lat="0" lon="0" rev="14100000"/>
                  </a:lightRig>
                </a:scene3d>
                <a:sp3d prstMaterial="softEdge">
                  <a:bevelT w="127000" prst="artDeco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A828A85-D4A3-DB26-ECB2-9205EE041484}"/>
                    </a:ext>
                  </a:extLst>
                </p:cNvPr>
                <p:cNvSpPr/>
                <p:nvPr/>
              </p:nvSpPr>
              <p:spPr>
                <a:xfrm>
                  <a:off x="9228134" y="3451925"/>
                  <a:ext cx="1096966" cy="2955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glow" dir="t">
                    <a:rot lat="0" lon="0" rev="14100000"/>
                  </a:lightRig>
                </a:scene3d>
                <a:sp3d prstMaterial="softEdge">
                  <a:bevelT w="127000" prst="artDeco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DB9075F-8C6C-DA8D-9B99-7981EE884127}"/>
                    </a:ext>
                  </a:extLst>
                </p:cNvPr>
                <p:cNvSpPr/>
                <p:nvPr/>
              </p:nvSpPr>
              <p:spPr>
                <a:xfrm>
                  <a:off x="8798969" y="2540920"/>
                  <a:ext cx="1341074" cy="2951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D81FBA2-E6DF-F3D6-D067-FE5300D0AA20}"/>
                    </a:ext>
                  </a:extLst>
                </p:cNvPr>
                <p:cNvSpPr/>
                <p:nvPr/>
              </p:nvSpPr>
              <p:spPr>
                <a:xfrm>
                  <a:off x="7125060" y="2936574"/>
                  <a:ext cx="1341074" cy="416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827F3E2-1F0D-DC25-239D-10C26BA8EE50}"/>
                    </a:ext>
                  </a:extLst>
                </p:cNvPr>
                <p:cNvSpPr/>
                <p:nvPr/>
              </p:nvSpPr>
              <p:spPr>
                <a:xfrm>
                  <a:off x="7393581" y="2721048"/>
                  <a:ext cx="1341074" cy="2951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739F4BF-9C5F-E458-100B-CCB374D877BA}"/>
                  </a:ext>
                </a:extLst>
              </p:cNvPr>
              <p:cNvSpPr/>
              <p:nvPr/>
            </p:nvSpPr>
            <p:spPr>
              <a:xfrm>
                <a:off x="8466134" y="4119984"/>
                <a:ext cx="1096966" cy="295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6EC9EB-A1F9-2CF2-85F1-11E52469DEA2}"/>
                </a:ext>
              </a:extLst>
            </p:cNvPr>
            <p:cNvSpPr/>
            <p:nvPr/>
          </p:nvSpPr>
          <p:spPr>
            <a:xfrm>
              <a:off x="9147674" y="4285000"/>
              <a:ext cx="1096966" cy="295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C7A92-2F2F-0AE3-1DAD-328EF40C1784}"/>
              </a:ext>
            </a:extLst>
          </p:cNvPr>
          <p:cNvGrpSpPr/>
          <p:nvPr/>
        </p:nvGrpSpPr>
        <p:grpSpPr>
          <a:xfrm>
            <a:off x="1000562" y="2488882"/>
            <a:ext cx="4851598" cy="3505504"/>
            <a:chOff x="4029765" y="3564113"/>
            <a:chExt cx="3514034" cy="2539052"/>
          </a:xfrm>
        </p:grpSpPr>
        <p:pic>
          <p:nvPicPr>
            <p:cNvPr id="37" name="how_evaluate">
              <a:hlinkClick r:id="" action="ppaction://media"/>
              <a:extLst>
                <a:ext uri="{FF2B5EF4-FFF2-40B4-BE49-F238E27FC236}">
                  <a16:creationId xmlns:a16="http://schemas.microsoft.com/office/drawing/2014/main" id="{C8E58254-96EE-1E18-5697-AF6034CE7501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4178678" y="3724146"/>
              <a:ext cx="3365121" cy="231026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ACE8DCF-CB0F-C628-8FEA-45511213CF9B}"/>
                </a:ext>
              </a:extLst>
            </p:cNvPr>
            <p:cNvSpPr/>
            <p:nvPr/>
          </p:nvSpPr>
          <p:spPr>
            <a:xfrm>
              <a:off x="4505022" y="3564113"/>
              <a:ext cx="3038777" cy="34271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F3A5AF-32D2-B70A-EC6D-75128C34979D}"/>
                </a:ext>
              </a:extLst>
            </p:cNvPr>
            <p:cNvSpPr/>
            <p:nvPr/>
          </p:nvSpPr>
          <p:spPr>
            <a:xfrm>
              <a:off x="6857048" y="3953704"/>
              <a:ext cx="686751" cy="155555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9CDB99-6163-1280-E786-4139BC7B6684}"/>
                </a:ext>
              </a:extLst>
            </p:cNvPr>
            <p:cNvSpPr/>
            <p:nvPr/>
          </p:nvSpPr>
          <p:spPr>
            <a:xfrm>
              <a:off x="4029765" y="5009107"/>
              <a:ext cx="3133741" cy="109405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464495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AEF72E8-7144-5FED-8C80-63BF105C2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7363115" cy="382746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1400" dirty="0"/>
              <a:t>But what if I want to capture more than one notion of “a nuance”…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E48391E-00D2-8F1F-45C4-1347B1BF32FE}"/>
              </a:ext>
            </a:extLst>
          </p:cNvPr>
          <p:cNvSpPr/>
          <p:nvPr/>
        </p:nvSpPr>
        <p:spPr>
          <a:xfrm>
            <a:off x="5191932" y="3973170"/>
            <a:ext cx="978408" cy="17211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18E190-3A5F-4BF8-1DBF-2D0B16DB2A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85"/>
          <a:stretch/>
        </p:blipFill>
        <p:spPr>
          <a:xfrm>
            <a:off x="1575414" y="3372571"/>
            <a:ext cx="2153109" cy="118723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699B434-2926-0AC8-BBAD-51208E630979}"/>
              </a:ext>
            </a:extLst>
          </p:cNvPr>
          <p:cNvGrpSpPr/>
          <p:nvPr/>
        </p:nvGrpSpPr>
        <p:grpSpPr>
          <a:xfrm>
            <a:off x="7633749" y="3002282"/>
            <a:ext cx="2499337" cy="1557527"/>
            <a:chOff x="7633749" y="3372570"/>
            <a:chExt cx="1905139" cy="118723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1C59FCE-3997-45B0-C60B-5FD17D216E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20000"/>
            </a:blip>
            <a:srcRect b="5085"/>
            <a:stretch/>
          </p:blipFill>
          <p:spPr>
            <a:xfrm>
              <a:off x="7633749" y="3372570"/>
              <a:ext cx="1600339" cy="88243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969D49A-32B0-7A45-9F57-49C36B7C65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</a:blip>
            <a:srcRect b="5085"/>
            <a:stretch/>
          </p:blipFill>
          <p:spPr>
            <a:xfrm>
              <a:off x="7786149" y="3524970"/>
              <a:ext cx="1600339" cy="88243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F81083D-1EDF-C2F3-A72D-9DD71CFDC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85"/>
            <a:stretch/>
          </p:blipFill>
          <p:spPr>
            <a:xfrm>
              <a:off x="7938549" y="3677370"/>
              <a:ext cx="1600339" cy="88243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FF45C91-C6D4-D60E-F5C2-46335D5E6766}"/>
              </a:ext>
            </a:extLst>
          </p:cNvPr>
          <p:cNvSpPr txBox="1"/>
          <p:nvPr/>
        </p:nvSpPr>
        <p:spPr>
          <a:xfrm>
            <a:off x="1575414" y="4642904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StatQuest</a:t>
            </a:r>
            <a:endParaRPr lang="en-US" sz="5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4340C9-1953-CB28-B8F6-6ED3385F9EC1}"/>
              </a:ext>
            </a:extLst>
          </p:cNvPr>
          <p:cNvSpPr txBox="1"/>
          <p:nvPr/>
        </p:nvSpPr>
        <p:spPr>
          <a:xfrm>
            <a:off x="3644360" y="5101565"/>
            <a:ext cx="4073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tx2"/>
                </a:solidFill>
              </a:rPr>
              <a:t>Multi-head attention</a:t>
            </a:r>
          </a:p>
        </p:txBody>
      </p:sp>
    </p:spTree>
    <p:extLst>
      <p:ext uri="{BB962C8B-B14F-4D97-AF65-F5344CB8AC3E}">
        <p14:creationId xmlns:p14="http://schemas.microsoft.com/office/powerpoint/2010/main" val="159668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AEF72E8-7144-5FED-8C80-63BF105C2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8682426" cy="3827463"/>
          </a:xfrm>
        </p:spPr>
        <p:txBody>
          <a:bodyPr/>
          <a:lstStyle/>
          <a:p>
            <a:r>
              <a:rPr lang="en-US" dirty="0"/>
              <a:t>What issues did we cause by removing the sequential information?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Issues? (1)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55916B-DD62-35CC-0344-A72ABBA7A65E}"/>
              </a:ext>
            </a:extLst>
          </p:cNvPr>
          <p:cNvGrpSpPr/>
          <p:nvPr/>
        </p:nvGrpSpPr>
        <p:grpSpPr>
          <a:xfrm>
            <a:off x="4196694" y="2953302"/>
            <a:ext cx="7154566" cy="2727702"/>
            <a:chOff x="2192634" y="2988453"/>
            <a:chExt cx="7154566" cy="27277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85FA29-C33C-AD4B-2261-0BF96FBB7022}"/>
                </a:ext>
              </a:extLst>
            </p:cNvPr>
            <p:cNvGrpSpPr/>
            <p:nvPr/>
          </p:nvGrpSpPr>
          <p:grpSpPr>
            <a:xfrm>
              <a:off x="2192634" y="2988453"/>
              <a:ext cx="7154566" cy="2727702"/>
              <a:chOff x="2192634" y="2988453"/>
              <a:chExt cx="7154566" cy="272770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0C9A58B-8493-D3DF-713C-93D5005A40C3}"/>
                  </a:ext>
                </a:extLst>
              </p:cNvPr>
              <p:cNvGrpSpPr/>
              <p:nvPr/>
            </p:nvGrpSpPr>
            <p:grpSpPr>
              <a:xfrm>
                <a:off x="2192634" y="2988453"/>
                <a:ext cx="7154566" cy="2727702"/>
                <a:chOff x="2465954" y="2588217"/>
                <a:chExt cx="7154566" cy="2727702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F64A86D4-0DAB-8482-2C6D-23AB1B9E106E}"/>
                    </a:ext>
                  </a:extLst>
                </p:cNvPr>
                <p:cNvGrpSpPr/>
                <p:nvPr/>
              </p:nvGrpSpPr>
              <p:grpSpPr>
                <a:xfrm>
                  <a:off x="2465954" y="2588217"/>
                  <a:ext cx="7154566" cy="2727702"/>
                  <a:chOff x="2619697" y="2886559"/>
                  <a:chExt cx="6534150" cy="2429360"/>
                </a:xfrm>
              </p:grpSpPr>
              <p:pic>
                <p:nvPicPr>
                  <p:cNvPr id="20" name="Picture 2" descr="Attention for Neural Networks, Clearly Explained!!! - YouTube">
                    <a:extLst>
                      <a:ext uri="{FF2B5EF4-FFF2-40B4-BE49-F238E27FC236}">
                        <a16:creationId xmlns:a16="http://schemas.microsoft.com/office/drawing/2014/main" id="{7BB3725F-16D1-A902-F55C-0C088119980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8491" b="17647"/>
                  <a:stretch/>
                </p:blipFill>
                <p:spPr bwMode="auto">
                  <a:xfrm>
                    <a:off x="2619697" y="2967925"/>
                    <a:ext cx="6534150" cy="23479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192E39AE-2718-CF76-ACDA-8AE9CC6148B9}"/>
                      </a:ext>
                    </a:extLst>
                  </p:cNvPr>
                  <p:cNvSpPr/>
                  <p:nvPr/>
                </p:nvSpPr>
                <p:spPr>
                  <a:xfrm>
                    <a:off x="2712203" y="2983423"/>
                    <a:ext cx="2502977" cy="5424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2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75786D98-28D6-27D0-18D9-A81F653C7990}"/>
                      </a:ext>
                    </a:extLst>
                  </p:cNvPr>
                  <p:cNvSpPr/>
                  <p:nvPr/>
                </p:nvSpPr>
                <p:spPr>
                  <a:xfrm>
                    <a:off x="3045902" y="2886559"/>
                    <a:ext cx="2502977" cy="5424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2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5626DB2-3146-5B9B-9BD9-9864151676CD}"/>
                    </a:ext>
                  </a:extLst>
                </p:cNvPr>
                <p:cNvSpPr/>
                <p:nvPr/>
              </p:nvSpPr>
              <p:spPr>
                <a:xfrm>
                  <a:off x="2844803" y="3433622"/>
                  <a:ext cx="1269997" cy="363463"/>
                </a:xfrm>
                <a:prstGeom prst="rect">
                  <a:avLst/>
                </a:prstGeom>
                <a:solidFill>
                  <a:srgbClr val="FFFDF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D676BE-371E-6C8E-9900-B6960D5997AD}"/>
                  </a:ext>
                </a:extLst>
              </p:cNvPr>
              <p:cNvSpPr/>
              <p:nvPr/>
            </p:nvSpPr>
            <p:spPr>
              <a:xfrm>
                <a:off x="2571483" y="5009147"/>
                <a:ext cx="6075953" cy="274688"/>
              </a:xfrm>
              <a:prstGeom prst="rect">
                <a:avLst/>
              </a:prstGeom>
              <a:solidFill>
                <a:srgbClr val="FFFDF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Multiplication Sign 23">
              <a:extLst>
                <a:ext uri="{FF2B5EF4-FFF2-40B4-BE49-F238E27FC236}">
                  <a16:creationId xmlns:a16="http://schemas.microsoft.com/office/drawing/2014/main" id="{810C1BD0-4639-A755-B6CF-375D67B9A3A4}"/>
                </a:ext>
              </a:extLst>
            </p:cNvPr>
            <p:cNvSpPr/>
            <p:nvPr/>
          </p:nvSpPr>
          <p:spPr>
            <a:xfrm>
              <a:off x="3176001" y="4518095"/>
              <a:ext cx="236220" cy="526942"/>
            </a:xfrm>
            <a:prstGeom prst="mathMultiply">
              <a:avLst/>
            </a:prstGeom>
            <a:solidFill>
              <a:srgbClr val="A71930">
                <a:alpha val="50196"/>
              </a:srgb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ultiplication Sign 24">
              <a:extLst>
                <a:ext uri="{FF2B5EF4-FFF2-40B4-BE49-F238E27FC236}">
                  <a16:creationId xmlns:a16="http://schemas.microsoft.com/office/drawing/2014/main" id="{1C59065C-DDA9-5CA9-9D93-E3E04E4D64B0}"/>
                </a:ext>
              </a:extLst>
            </p:cNvPr>
            <p:cNvSpPr/>
            <p:nvPr/>
          </p:nvSpPr>
          <p:spPr>
            <a:xfrm>
              <a:off x="4016739" y="4518095"/>
              <a:ext cx="236220" cy="526942"/>
            </a:xfrm>
            <a:prstGeom prst="mathMultiply">
              <a:avLst/>
            </a:prstGeom>
            <a:solidFill>
              <a:srgbClr val="A71930">
                <a:alpha val="50196"/>
              </a:srgb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ication Sign 25">
              <a:extLst>
                <a:ext uri="{FF2B5EF4-FFF2-40B4-BE49-F238E27FC236}">
                  <a16:creationId xmlns:a16="http://schemas.microsoft.com/office/drawing/2014/main" id="{9C5C487F-129A-6635-6837-D947DE5AD1A1}"/>
                </a:ext>
              </a:extLst>
            </p:cNvPr>
            <p:cNvSpPr/>
            <p:nvPr/>
          </p:nvSpPr>
          <p:spPr>
            <a:xfrm>
              <a:off x="4739367" y="4518095"/>
              <a:ext cx="236220" cy="526942"/>
            </a:xfrm>
            <a:prstGeom prst="mathMultiply">
              <a:avLst/>
            </a:prstGeom>
            <a:solidFill>
              <a:srgbClr val="A71930">
                <a:alpha val="50196"/>
              </a:srgb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ication Sign 26">
              <a:extLst>
                <a:ext uri="{FF2B5EF4-FFF2-40B4-BE49-F238E27FC236}">
                  <a16:creationId xmlns:a16="http://schemas.microsoft.com/office/drawing/2014/main" id="{F8A16D51-306B-66BA-077E-614C6C5C1E78}"/>
                </a:ext>
              </a:extLst>
            </p:cNvPr>
            <p:cNvSpPr/>
            <p:nvPr/>
          </p:nvSpPr>
          <p:spPr>
            <a:xfrm>
              <a:off x="5533697" y="4518095"/>
              <a:ext cx="236220" cy="526942"/>
            </a:xfrm>
            <a:prstGeom prst="mathMultiply">
              <a:avLst/>
            </a:prstGeom>
            <a:solidFill>
              <a:srgbClr val="A71930">
                <a:alpha val="50196"/>
              </a:srgb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Multiplication Sign 27">
              <a:extLst>
                <a:ext uri="{FF2B5EF4-FFF2-40B4-BE49-F238E27FC236}">
                  <a16:creationId xmlns:a16="http://schemas.microsoft.com/office/drawing/2014/main" id="{B07E821A-4929-D4F6-4E7A-73B84F7C5D53}"/>
                </a:ext>
              </a:extLst>
            </p:cNvPr>
            <p:cNvSpPr/>
            <p:nvPr/>
          </p:nvSpPr>
          <p:spPr>
            <a:xfrm>
              <a:off x="6342416" y="4500747"/>
              <a:ext cx="236220" cy="526942"/>
            </a:xfrm>
            <a:prstGeom prst="mathMultiply">
              <a:avLst/>
            </a:prstGeom>
            <a:solidFill>
              <a:srgbClr val="A71930">
                <a:alpha val="50196"/>
              </a:srgb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ultiplication Sign 28">
              <a:extLst>
                <a:ext uri="{FF2B5EF4-FFF2-40B4-BE49-F238E27FC236}">
                  <a16:creationId xmlns:a16="http://schemas.microsoft.com/office/drawing/2014/main" id="{00F5F0F5-9E72-0E40-E32E-442E9DEB59F9}"/>
                </a:ext>
              </a:extLst>
            </p:cNvPr>
            <p:cNvSpPr/>
            <p:nvPr/>
          </p:nvSpPr>
          <p:spPr>
            <a:xfrm>
              <a:off x="7151135" y="4518095"/>
              <a:ext cx="236220" cy="526942"/>
            </a:xfrm>
            <a:prstGeom prst="mathMultiply">
              <a:avLst/>
            </a:prstGeom>
            <a:solidFill>
              <a:srgbClr val="A71930">
                <a:alpha val="50196"/>
              </a:srgb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B5E05120-16BD-87BD-DB34-542593C8FF32}"/>
                </a:ext>
              </a:extLst>
            </p:cNvPr>
            <p:cNvSpPr/>
            <p:nvPr/>
          </p:nvSpPr>
          <p:spPr>
            <a:xfrm>
              <a:off x="7959854" y="4490422"/>
              <a:ext cx="236220" cy="526942"/>
            </a:xfrm>
            <a:prstGeom prst="mathMultiply">
              <a:avLst/>
            </a:prstGeom>
            <a:solidFill>
              <a:srgbClr val="A71930">
                <a:alpha val="50196"/>
              </a:srgb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762CEBE-CF7D-9266-37AA-97CA96FAC9A4}"/>
              </a:ext>
            </a:extLst>
          </p:cNvPr>
          <p:cNvSpPr txBox="1"/>
          <p:nvPr/>
        </p:nvSpPr>
        <p:spPr>
          <a:xfrm>
            <a:off x="930622" y="3992870"/>
            <a:ext cx="2524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tx2"/>
                </a:solidFill>
              </a:rPr>
              <a:t>Word order!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FB925D-8407-09E1-9352-FD9AA1580947}"/>
              </a:ext>
            </a:extLst>
          </p:cNvPr>
          <p:cNvSpPr txBox="1"/>
          <p:nvPr/>
        </p:nvSpPr>
        <p:spPr>
          <a:xfrm>
            <a:off x="4470400" y="5723954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StatQuest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198688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AEF72E8-7144-5FED-8C80-63BF105C2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8682426" cy="3827463"/>
          </a:xfrm>
        </p:spPr>
        <p:txBody>
          <a:bodyPr/>
          <a:lstStyle/>
          <a:p>
            <a:r>
              <a:rPr lang="en-US" sz="2000" dirty="0"/>
              <a:t>We need to keep track of word order in the sentence…</a:t>
            </a:r>
          </a:p>
          <a:p>
            <a:pPr marL="285750" indent="-285750">
              <a:buFontTx/>
              <a:buChar char="-"/>
            </a:pPr>
            <a:r>
              <a:rPr lang="en-US" sz="2000" b="1" u="sng" dirty="0"/>
              <a:t>Positional encoding.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Issues? (1)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D04D2D7-345E-0E83-BCC5-147BEEFE0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638" y="1912620"/>
            <a:ext cx="4180699" cy="323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75F534-F41F-AE07-F41F-43C771BEB66B}"/>
              </a:ext>
            </a:extLst>
          </p:cNvPr>
          <p:cNvSpPr txBox="1"/>
          <p:nvPr/>
        </p:nvSpPr>
        <p:spPr>
          <a:xfrm>
            <a:off x="6497638" y="5376712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Lena-</a:t>
            </a:r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voita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1181772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AEF72E8-7144-5FED-8C80-63BF105C2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5492186" cy="382746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400" dirty="0"/>
              <a:t>Word2vec was trained on a its own corpus (Google News) in advance. Is this a problem? Can we do better?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Issues? (2)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D04D2D7-345E-0E83-BCC5-147BEEFE0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638" y="1912620"/>
            <a:ext cx="4180699" cy="323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9650EE-F3DD-FDC6-437C-D453CD66FA4A}"/>
              </a:ext>
            </a:extLst>
          </p:cNvPr>
          <p:cNvSpPr txBox="1"/>
          <p:nvPr/>
        </p:nvSpPr>
        <p:spPr>
          <a:xfrm>
            <a:off x="830204" y="3550900"/>
            <a:ext cx="4229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tx2"/>
                </a:solidFill>
              </a:rPr>
              <a:t>Learn the word embeddings!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5C8CB-6CC7-5F3B-4AF5-784C8A730BA6}"/>
              </a:ext>
            </a:extLst>
          </p:cNvPr>
          <p:cNvSpPr txBox="1"/>
          <p:nvPr/>
        </p:nvSpPr>
        <p:spPr>
          <a:xfrm>
            <a:off x="6497638" y="5376712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Lena-</a:t>
            </a:r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voita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418050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AEF72E8-7144-5FED-8C80-63BF105C2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5492186" cy="382746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400" dirty="0"/>
              <a:t>When we are training, the decoder should only look at the past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Issues? (3)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DBC90-6A0C-F3A0-5AB7-F39D147EF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82" r="45984"/>
          <a:stretch/>
        </p:blipFill>
        <p:spPr>
          <a:xfrm>
            <a:off x="7541799" y="2362200"/>
            <a:ext cx="2391602" cy="3055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AD717C-073F-491C-34F2-E9C3C531F7C4}"/>
              </a:ext>
            </a:extLst>
          </p:cNvPr>
          <p:cNvSpPr txBox="1"/>
          <p:nvPr/>
        </p:nvSpPr>
        <p:spPr>
          <a:xfrm>
            <a:off x="1058804" y="4008100"/>
            <a:ext cx="4953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tx2"/>
                </a:solidFill>
              </a:rPr>
              <a:t>Use “masked” attention!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541471-DE9A-F6B4-1A59-4CB5119C407D}"/>
              </a:ext>
            </a:extLst>
          </p:cNvPr>
          <p:cNvSpPr txBox="1"/>
          <p:nvPr/>
        </p:nvSpPr>
        <p:spPr>
          <a:xfrm>
            <a:off x="7541799" y="5545989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Lena-</a:t>
            </a:r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voita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404276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9D96-FA3F-ADDA-C7EF-09B564A1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 is born!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0D47A5-C7F6-7E6A-9208-2F28CD5AD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76474" y="2300615"/>
            <a:ext cx="4545703" cy="225677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A542A-ED8A-D0E4-5DEA-F5EC31E4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1AC78C-0883-0BB9-60FC-11C678E574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80"/>
          <a:stretch/>
        </p:blipFill>
        <p:spPr>
          <a:xfrm>
            <a:off x="1045992" y="2034540"/>
            <a:ext cx="4595796" cy="3680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868CB6-D5B9-19E4-76EC-DF4780F1E55F}"/>
              </a:ext>
            </a:extLst>
          </p:cNvPr>
          <p:cNvSpPr txBox="1"/>
          <p:nvPr/>
        </p:nvSpPr>
        <p:spPr>
          <a:xfrm>
            <a:off x="1045992" y="5630361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Javinkarla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2842923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9D96-FA3F-ADDA-C7EF-09B564A1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is born!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A542A-ED8A-D0E4-5DEA-F5EC31E4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4" name="Picture 13" descr="A diagram of a diagram&#10;&#10;Description automatically generated">
            <a:extLst>
              <a:ext uri="{FF2B5EF4-FFF2-40B4-BE49-F238E27FC236}">
                <a16:creationId xmlns:a16="http://schemas.microsoft.com/office/drawing/2014/main" id="{F21A2CC3-44C9-0C8D-8B1C-7B98E4A5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40" t="9779" r="52913"/>
          <a:stretch/>
        </p:blipFill>
        <p:spPr>
          <a:xfrm>
            <a:off x="8403175" y="1641475"/>
            <a:ext cx="1470661" cy="4130039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9ABB564-EC76-D35E-8DF3-E2FB4C8AAE3D}"/>
              </a:ext>
            </a:extLst>
          </p:cNvPr>
          <p:cNvSpPr/>
          <p:nvPr/>
        </p:nvSpPr>
        <p:spPr>
          <a:xfrm>
            <a:off x="6006866" y="3677589"/>
            <a:ext cx="978408" cy="172110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75FFBF-B645-BBE5-BECB-CBC3717C282C}"/>
              </a:ext>
            </a:extLst>
          </p:cNvPr>
          <p:cNvSpPr txBox="1"/>
          <p:nvPr/>
        </p:nvSpPr>
        <p:spPr>
          <a:xfrm>
            <a:off x="1045992" y="5630361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Javinkarla</a:t>
            </a:r>
            <a:endParaRPr lang="en-US" sz="5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36C6AE-47F0-F081-D4AC-D9FF11A5C1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980"/>
          <a:stretch/>
        </p:blipFill>
        <p:spPr>
          <a:xfrm>
            <a:off x="1045992" y="2034540"/>
            <a:ext cx="4595796" cy="3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3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5252" y="1308100"/>
            <a:ext cx="6069968" cy="3339274"/>
          </a:xfrm>
        </p:spPr>
        <p:txBody>
          <a:bodyPr/>
          <a:lstStyle/>
          <a:p>
            <a:r>
              <a:rPr lang="en-US" dirty="0"/>
              <a:t>The Transformer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6D4889A-A268-57DE-EAB7-879E2D424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How to solve the forgetting problem…</a:t>
            </a:r>
          </a:p>
        </p:txBody>
      </p:sp>
    </p:spTree>
    <p:extLst>
      <p:ext uri="{BB962C8B-B14F-4D97-AF65-F5344CB8AC3E}">
        <p14:creationId xmlns:p14="http://schemas.microsoft.com/office/powerpoint/2010/main" val="2757133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E033-38E8-0028-D34C-9378FD27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type summary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5E1B1-0E26-64AE-EF4A-D3F35C28D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55660515-3912-2C91-8E87-D513EB1E1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8682426" cy="3827463"/>
          </a:xfrm>
        </p:spPr>
        <p:txBody>
          <a:bodyPr/>
          <a:lstStyle/>
          <a:p>
            <a:r>
              <a:rPr lang="en-US" dirty="0"/>
              <a:t>What is each one good for…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C4D676-4CA0-8337-A41C-F73FAC535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60" y="3116580"/>
            <a:ext cx="7814774" cy="1948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E0EF9A-0612-5E25-63B6-5A1922C3E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134" y="1527175"/>
            <a:ext cx="3333791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6C1CF-BE03-86B6-8B92-9559F2F5DC95}"/>
              </a:ext>
            </a:extLst>
          </p:cNvPr>
          <p:cNvSpPr txBox="1"/>
          <p:nvPr/>
        </p:nvSpPr>
        <p:spPr>
          <a:xfrm>
            <a:off x="461360" y="5099731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Javinkarla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2519917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4A135-1897-D33E-95D8-CD8294C3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decoder</a:t>
            </a:r>
          </a:p>
        </p:txBody>
      </p:sp>
      <p:pic>
        <p:nvPicPr>
          <p:cNvPr id="7" name="enc_dec_prob_idea">
            <a:hlinkClick r:id="" action="ppaction://media"/>
            <a:extLst>
              <a:ext uri="{FF2B5EF4-FFF2-40B4-BE49-F238E27FC236}">
                <a16:creationId xmlns:a16="http://schemas.microsoft.com/office/drawing/2014/main" id="{6EECBD91-6F59-A0C0-821A-565067341E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6924" y="3728883"/>
            <a:ext cx="2650167" cy="146013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F08E4-1985-5788-A1AA-CBF7B793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BFC2D8-DBCD-E7A4-15B1-7975525470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1698" y="3927294"/>
            <a:ext cx="3260702" cy="16463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43625E4-73E9-C48C-8D3D-BC54D41DE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620" y="838201"/>
            <a:ext cx="4704560" cy="225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E09C97-F318-DD43-C727-606FF87C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922" y="3781590"/>
            <a:ext cx="3693161" cy="148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eq2seq_training_with_target">
            <a:hlinkClick r:id="" action="ppaction://media"/>
            <a:extLst>
              <a:ext uri="{FF2B5EF4-FFF2-40B4-BE49-F238E27FC236}">
                <a16:creationId xmlns:a16="http://schemas.microsoft.com/office/drawing/2014/main" id="{E2800B4B-89BD-F4FA-8707-4C25A3C270C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3455" y="1541060"/>
            <a:ext cx="3160732" cy="1763279"/>
          </a:xfrm>
          <a:prstGeom prst="rect">
            <a:avLst/>
          </a:prstGeom>
        </p:spPr>
      </p:pic>
      <p:pic>
        <p:nvPicPr>
          <p:cNvPr id="9" name="beam_search">
            <a:hlinkClick r:id="" action="ppaction://media"/>
            <a:extLst>
              <a:ext uri="{FF2B5EF4-FFF2-40B4-BE49-F238E27FC236}">
                <a16:creationId xmlns:a16="http://schemas.microsoft.com/office/drawing/2014/main" id="{010C964D-224D-98DE-F6CA-15354DABD22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50671" y="5488200"/>
            <a:ext cx="2479251" cy="113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9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D2E279-69FC-E121-6F8E-623440A5F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5314" y="2857649"/>
            <a:ext cx="8634208" cy="122692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463C72-590A-4761-9C23-BFA325A24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538" y="1378981"/>
            <a:ext cx="4705493" cy="1303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800478-60D4-00DA-36D3-34E671410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731" y="4259757"/>
            <a:ext cx="4347875" cy="18339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118041-0BB4-5942-A9C1-6488FC4A0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19" y="4259757"/>
            <a:ext cx="4967207" cy="21836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E62891-A2D8-6C19-DDBC-8F59BFA82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7522" y="1173245"/>
            <a:ext cx="3328261" cy="12413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FF98DE-6620-75BB-6AEA-1EAFAEBC3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382" y="1636100"/>
            <a:ext cx="2312385" cy="113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73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92197-0C95-27C8-92EF-1C501A340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4E6BA-B169-7CB6-B2BF-82CA25A8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73" y="672494"/>
            <a:ext cx="9923516" cy="604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77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5BD6C-CAE7-0C37-9BAB-AE61B40E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C94D7B-B5D1-9F08-CE52-AF0E80F8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842" y="1058974"/>
            <a:ext cx="7788315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69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F72A3D-72D0-E057-26B8-6190F9B7A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38" y="658890"/>
            <a:ext cx="9045724" cy="554022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72AA39-3045-8C62-31B8-676011052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5447" y="4837664"/>
            <a:ext cx="3299746" cy="1729890"/>
          </a:xfrm>
        </p:spPr>
      </p:pic>
    </p:spTree>
    <p:extLst>
      <p:ext uri="{BB962C8B-B14F-4D97-AF65-F5344CB8AC3E}">
        <p14:creationId xmlns:p14="http://schemas.microsoft.com/office/powerpoint/2010/main" val="1485939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0A199B-FF8E-F5C5-6A62-926E70D81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CE97B9-054A-FE74-D70A-B69EEC9A3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138" y="1239837"/>
            <a:ext cx="6955071" cy="427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25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07DE-759D-C141-93F1-03B2A04EE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cramming everything in the embedding, how about we keep track of the words (tokens) to pay attention to?</a:t>
            </a:r>
          </a:p>
          <a:p>
            <a:endParaRPr lang="en-US" dirty="0"/>
          </a:p>
          <a:p>
            <a:r>
              <a:rPr lang="en-US" dirty="0"/>
              <a:t>Attention is all you need 2017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</a:t>
            </a:r>
            <a:r>
              <a:rPr lang="en-US" dirty="0">
                <a:sym typeface="Wingdings" panose="05000000000000000000" pitchFamily="2" charset="2"/>
              </a:rPr>
              <a:t> transformer.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89C1FC-0DDF-E7E3-3D9F-AD0EF7A73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949" y="3973170"/>
            <a:ext cx="8428450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45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5252" y="1308100"/>
            <a:ext cx="6069968" cy="3339274"/>
          </a:xfrm>
        </p:spPr>
        <p:txBody>
          <a:bodyPr/>
          <a:lstStyle/>
          <a:p>
            <a:r>
              <a:rPr lang="en-US" dirty="0"/>
              <a:t>Models in the wild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6D4889A-A268-57DE-EAB7-879E2D424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4395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 directional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07DE-759D-C141-93F1-03B2A04EE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29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4A135-1897-D33E-95D8-CD8294C3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 on  IS883…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F08E4-1985-5788-A1AA-CBF7B793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1C2F-356E-CAA7-A55D-2FD0E4E0D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8682426" cy="500881"/>
          </a:xfrm>
        </p:spPr>
        <p:txBody>
          <a:bodyPr/>
          <a:lstStyle/>
          <a:p>
            <a:r>
              <a:rPr lang="en-US" dirty="0"/>
              <a:t>Catastrophic forgetting… 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26C4A-9556-5985-5BB6-7B546CD855FC}"/>
              </a:ext>
            </a:extLst>
          </p:cNvPr>
          <p:cNvGrpSpPr/>
          <p:nvPr/>
        </p:nvGrpSpPr>
        <p:grpSpPr>
          <a:xfrm>
            <a:off x="3856265" y="4490807"/>
            <a:ext cx="7154566" cy="1157546"/>
            <a:chOff x="2518717" y="4249729"/>
            <a:chExt cx="7154566" cy="1157546"/>
          </a:xfrm>
        </p:grpSpPr>
        <p:pic>
          <p:nvPicPr>
            <p:cNvPr id="17" name="Picture 2" descr="Attention for Neural Networks, Clearly Explained!!! - YouTube">
              <a:extLst>
                <a:ext uri="{FF2B5EF4-FFF2-40B4-BE49-F238E27FC236}">
                  <a16:creationId xmlns:a16="http://schemas.microsoft.com/office/drawing/2014/main" id="{E5397490-C98D-6EA6-38D8-8AB45734B8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313" b="17647"/>
            <a:stretch/>
          </p:blipFill>
          <p:spPr bwMode="auto">
            <a:xfrm>
              <a:off x="2518717" y="4249729"/>
              <a:ext cx="7154566" cy="115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813BAE0-7624-56B0-F79B-B6BD638A6BCC}"/>
                </a:ext>
              </a:extLst>
            </p:cNvPr>
            <p:cNvSpPr/>
            <p:nvPr/>
          </p:nvSpPr>
          <p:spPr>
            <a:xfrm>
              <a:off x="2897566" y="4700269"/>
              <a:ext cx="6075953" cy="274688"/>
            </a:xfrm>
            <a:prstGeom prst="rect">
              <a:avLst/>
            </a:prstGeom>
            <a:solidFill>
              <a:srgbClr val="FFFDF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0346DDB-71A3-75A6-96F8-7DF992B825BB}"/>
              </a:ext>
            </a:extLst>
          </p:cNvPr>
          <p:cNvSpPr txBox="1"/>
          <p:nvPr/>
        </p:nvSpPr>
        <p:spPr>
          <a:xfrm>
            <a:off x="664773" y="271367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How do we solve it?</a:t>
            </a:r>
          </a:p>
          <a:p>
            <a:pPr marL="342900" indent="-342900">
              <a:buFontTx/>
              <a:buChar char="-"/>
            </a:pPr>
            <a:r>
              <a:rPr lang="en-US" dirty="0"/>
              <a:t>We started with having one memorization path…</a:t>
            </a:r>
          </a:p>
          <a:p>
            <a:pPr marL="342900" indent="-342900">
              <a:buFontTx/>
              <a:buChar char="-"/>
            </a:pPr>
            <a:r>
              <a:rPr lang="en-US" dirty="0"/>
              <a:t>Then we added a second path (long memory and short memory).</a:t>
            </a:r>
          </a:p>
          <a:p>
            <a:pPr marL="342900" indent="-342900">
              <a:buFontTx/>
              <a:buChar char="-"/>
            </a:pPr>
            <a:r>
              <a:rPr lang="en-US" dirty="0"/>
              <a:t>Next…?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AA2CC38-8F48-2757-485E-972DB875F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646" y="1460554"/>
            <a:ext cx="3783107" cy="19684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2AE758C-644A-E583-41ED-9288BCBF03D2}"/>
              </a:ext>
            </a:extLst>
          </p:cNvPr>
          <p:cNvSpPr txBox="1"/>
          <p:nvPr/>
        </p:nvSpPr>
        <p:spPr>
          <a:xfrm>
            <a:off x="7433548" y="1209647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Lena-</a:t>
            </a:r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voita</a:t>
            </a:r>
            <a:endParaRPr lang="en-US" sz="5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363683-889C-3221-2076-227D65B290D9}"/>
              </a:ext>
            </a:extLst>
          </p:cNvPr>
          <p:cNvSpPr txBox="1"/>
          <p:nvPr/>
        </p:nvSpPr>
        <p:spPr>
          <a:xfrm>
            <a:off x="4109127" y="5686784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StatQuest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194189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0C96-D850-592E-ABB6-277EF2144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 many?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A0D3A3-3B03-897C-8085-788792A0B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4713" y="1047751"/>
            <a:ext cx="7109337" cy="520605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9E01F-A031-B25B-56C6-2AEFCC54C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24B543-6766-9020-0645-776E061B42EB}"/>
              </a:ext>
            </a:extLst>
          </p:cNvPr>
          <p:cNvSpPr txBox="1">
            <a:spLocks/>
          </p:cNvSpPr>
          <p:nvPr/>
        </p:nvSpPr>
        <p:spPr bwMode="auto">
          <a:xfrm>
            <a:off x="664774" y="2059439"/>
            <a:ext cx="4844486" cy="455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Where do the differences come from?</a:t>
            </a: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743F9-B699-DDB0-5D2C-FC43C6F92E2B}"/>
              </a:ext>
            </a:extLst>
          </p:cNvPr>
          <p:cNvSpPr txBox="1"/>
          <p:nvPr/>
        </p:nvSpPr>
        <p:spPr>
          <a:xfrm>
            <a:off x="664774" y="3025298"/>
            <a:ext cx="3945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800" dirty="0">
                <a:solidFill>
                  <a:schemeClr val="tx2"/>
                </a:solidFill>
              </a:rPr>
              <a:t>Data.</a:t>
            </a:r>
          </a:p>
          <a:p>
            <a:pPr marL="342900" indent="-342900">
              <a:buFontTx/>
              <a:buChar char="-"/>
            </a:pPr>
            <a:r>
              <a:rPr lang="en-US" sz="1800" dirty="0">
                <a:solidFill>
                  <a:schemeClr val="tx2"/>
                </a:solidFill>
              </a:rPr>
              <a:t>Model</a:t>
            </a:r>
            <a:r>
              <a:rPr lang="en-US" sz="1800" dirty="0"/>
              <a:t> type and size.</a:t>
            </a:r>
          </a:p>
          <a:p>
            <a:pPr marL="342900" indent="-342900">
              <a:buFontTx/>
              <a:buChar char="-"/>
            </a:pPr>
            <a:r>
              <a:rPr lang="en-US" sz="1800" dirty="0">
                <a:solidFill>
                  <a:schemeClr val="tx2"/>
                </a:solidFill>
              </a:rPr>
              <a:t>Hyperparameters</a:t>
            </a:r>
            <a:r>
              <a:rPr lang="en-US" sz="1800" dirty="0"/>
              <a:t> (context size, embedding size,…).</a:t>
            </a:r>
          </a:p>
          <a:p>
            <a:pPr marL="342900" indent="-342900">
              <a:buFontTx/>
              <a:buChar char="-"/>
            </a:pPr>
            <a:r>
              <a:rPr lang="en-US" sz="1800" dirty="0">
                <a:solidFill>
                  <a:schemeClr val="tx2"/>
                </a:solidFill>
              </a:rPr>
              <a:t>Training process </a:t>
            </a:r>
            <a:r>
              <a:rPr lang="en-US" sz="1800" dirty="0"/>
              <a:t>(the cost function, fine-tuning, human feedback, etc.).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36539-90C2-9F27-49F9-FB75CFD381FE}"/>
              </a:ext>
            </a:extLst>
          </p:cNvPr>
          <p:cNvSpPr txBox="1"/>
          <p:nvPr/>
        </p:nvSpPr>
        <p:spPr>
          <a:xfrm>
            <a:off x="6096000" y="1472198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Yang et al.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243193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7246-D84F-8A80-8449-79A9D42E6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GPT evolution…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9FB568-9FB3-D21D-9281-D39FF4F2B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773" y="2665490"/>
            <a:ext cx="7091997" cy="237217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09995-439C-97D6-E835-3102E9D48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386348-3070-C983-42F3-2FF79413A07E}"/>
              </a:ext>
            </a:extLst>
          </p:cNvPr>
          <p:cNvGrpSpPr/>
          <p:nvPr/>
        </p:nvGrpSpPr>
        <p:grpSpPr>
          <a:xfrm>
            <a:off x="7756770" y="2676920"/>
            <a:ext cx="2141610" cy="2344660"/>
            <a:chOff x="7756770" y="2676920"/>
            <a:chExt cx="2141610" cy="23446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250D14-163E-BDFC-8C56-14BA88F6A263}"/>
                </a:ext>
              </a:extLst>
            </p:cNvPr>
            <p:cNvSpPr/>
            <p:nvPr/>
          </p:nvSpPr>
          <p:spPr>
            <a:xfrm>
              <a:off x="7756770" y="2676920"/>
              <a:ext cx="2141610" cy="2344660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2D48DC-7FDF-9FC7-F159-102126943CCF}"/>
                </a:ext>
              </a:extLst>
            </p:cNvPr>
            <p:cNvSpPr txBox="1"/>
            <p:nvPr/>
          </p:nvSpPr>
          <p:spPr>
            <a:xfrm>
              <a:off x="8431472" y="3569472"/>
              <a:ext cx="792205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OpenAI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GPT-4</a:t>
              </a: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2023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09E5D4-E96E-79FF-761A-C3765D7494D8}"/>
                </a:ext>
              </a:extLst>
            </p:cNvPr>
            <p:cNvSpPr txBox="1"/>
            <p:nvPr/>
          </p:nvSpPr>
          <p:spPr>
            <a:xfrm>
              <a:off x="8186902" y="2811026"/>
              <a:ext cx="1279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73529"/>
                  </a:solidFill>
                </a:rPr>
                <a:t>1.76 Trillion…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2BEEF8C-422F-2575-FDAF-6079D5F6BDBB}"/>
              </a:ext>
            </a:extLst>
          </p:cNvPr>
          <p:cNvSpPr txBox="1"/>
          <p:nvPr/>
        </p:nvSpPr>
        <p:spPr>
          <a:xfrm>
            <a:off x="3977640" y="5058556"/>
            <a:ext cx="194310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Book Corpus</a:t>
            </a:r>
            <a:endParaRPr lang="en-US" sz="1400" dirty="0"/>
          </a:p>
          <a:p>
            <a:r>
              <a:rPr lang="en-US" sz="1400" dirty="0">
                <a:hlinkClick r:id="rId5"/>
              </a:rPr>
              <a:t>WebText</a:t>
            </a:r>
            <a:endParaRPr lang="en-US" sz="1400" dirty="0"/>
          </a:p>
          <a:p>
            <a:endParaRPr lang="en-US" sz="1400" dirty="0"/>
          </a:p>
          <a:p>
            <a:r>
              <a:rPr lang="en-US" sz="1050" b="0" i="0" dirty="0">
                <a:solidFill>
                  <a:srgbClr val="212529"/>
                </a:solidFill>
                <a:effectLst/>
                <a:latin typeface="Lato" panose="020F0502020204030204" pitchFamily="34" charset="0"/>
              </a:rPr>
              <a:t>1,038 books (around 74M sentences and 1G words) of 16 different sub-genres (e.g., Romance, Historical, Adventure, etc.)</a:t>
            </a:r>
            <a:endParaRPr 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166160-E31C-E41D-6326-F2404E937046}"/>
              </a:ext>
            </a:extLst>
          </p:cNvPr>
          <p:cNvSpPr txBox="1"/>
          <p:nvPr/>
        </p:nvSpPr>
        <p:spPr>
          <a:xfrm>
            <a:off x="5897491" y="5058556"/>
            <a:ext cx="1859279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6"/>
              </a:rPr>
              <a:t>Common Crawl + ...</a:t>
            </a:r>
            <a:endParaRPr lang="en-US" sz="1400" dirty="0"/>
          </a:p>
          <a:p>
            <a:endParaRPr lang="en-US" sz="1400" dirty="0"/>
          </a:p>
          <a:p>
            <a:r>
              <a:rPr lang="en-US" sz="1050" b="0" i="0" dirty="0">
                <a:solidFill>
                  <a:srgbClr val="212529"/>
                </a:solidFill>
                <a:effectLst/>
                <a:latin typeface="Lato" panose="020F0502020204030204" pitchFamily="34" charset="0"/>
              </a:rPr>
              <a:t>Over 240 billion pages. Petabytes of data.</a:t>
            </a:r>
            <a:endParaRPr lang="en-US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C7AAB-8D9A-86A3-F080-AE8B233EA208}"/>
              </a:ext>
            </a:extLst>
          </p:cNvPr>
          <p:cNvSpPr txBox="1"/>
          <p:nvPr/>
        </p:nvSpPr>
        <p:spPr>
          <a:xfrm>
            <a:off x="8506702" y="5058556"/>
            <a:ext cx="639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chemeClr val="tx2"/>
                </a:solidFill>
              </a:rPr>
              <a:t>????</a:t>
            </a:r>
            <a:endParaRPr lang="en-US" sz="1050" b="1" u="sng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BE8850-1407-A6EB-77DE-1800A2FEEA0A}"/>
              </a:ext>
            </a:extLst>
          </p:cNvPr>
          <p:cNvSpPr txBox="1"/>
          <p:nvPr/>
        </p:nvSpPr>
        <p:spPr>
          <a:xfrm>
            <a:off x="649094" y="5059738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AI Coffee Beak with Letitia</a:t>
            </a:r>
            <a:endParaRPr lang="en-US" sz="5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5B2BE0-26E5-8FBF-77D6-64E4181F41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3800" y="802302"/>
            <a:ext cx="3659507" cy="146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5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7246-D84F-8A80-8449-79A9D42E6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GPT evolution…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09995-439C-97D6-E835-3102E9D48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BE8850-1407-A6EB-77DE-1800A2FEEA0A}"/>
              </a:ext>
            </a:extLst>
          </p:cNvPr>
          <p:cNvSpPr txBox="1"/>
          <p:nvPr/>
        </p:nvSpPr>
        <p:spPr>
          <a:xfrm>
            <a:off x="1737360" y="5935161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AI Coffee Beak with Letitia</a:t>
            </a:r>
            <a:endParaRPr lang="en-US" sz="5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5B2BE0-26E5-8FBF-77D6-64E4181F4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802302"/>
            <a:ext cx="3659507" cy="14641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337050-C4C1-B8D0-E908-E62235940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450" y="2551186"/>
            <a:ext cx="7277100" cy="329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7603D-77EE-5182-1DDD-FC5A97DC4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 sizes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71157F-5485-8F0E-E0CE-04D591638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163" y="2359431"/>
            <a:ext cx="8682037" cy="322657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D8FC3-337D-0BDF-FD4F-24520A94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4899F-B7ED-F772-DE98-F72EBE7478D5}"/>
              </a:ext>
            </a:extLst>
          </p:cNvPr>
          <p:cNvSpPr txBox="1"/>
          <p:nvPr/>
        </p:nvSpPr>
        <p:spPr>
          <a:xfrm>
            <a:off x="664773" y="5509535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Jay Alammar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750453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7603D-77EE-5182-1DDD-FC5A97DC4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 sizes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D8FC3-337D-0BDF-FD4F-24520A94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C1C368-26D3-6DE2-2A75-CF8B9FCD9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462" y="2225620"/>
            <a:ext cx="7003764" cy="31388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B0295B-6E22-04F3-7B1C-DA0204E57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8682426" cy="3827463"/>
          </a:xfrm>
        </p:spPr>
        <p:txBody>
          <a:bodyPr/>
          <a:lstStyle/>
          <a:p>
            <a:r>
              <a:rPr lang="en-US" dirty="0">
                <a:hlinkClick r:id="rId3"/>
              </a:rPr>
              <a:t>OpenAI model reference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D572C-B5E9-A173-91D8-7F21EE42E07E}"/>
              </a:ext>
            </a:extLst>
          </p:cNvPr>
          <p:cNvSpPr txBox="1"/>
          <p:nvPr/>
        </p:nvSpPr>
        <p:spPr>
          <a:xfrm>
            <a:off x="664774" y="271048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n-lt"/>
                <a:hlinkClick r:id="rId4"/>
              </a:rPr>
              <a:t>HuggingFace tasks</a:t>
            </a: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  <a:hlinkClick r:id="rId5"/>
              </a:rPr>
              <a:t>HuggingFace models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093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40B0-1C95-2A19-193D-2383D2E8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training does it take?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57D635-CD5C-A581-343C-E21F8ADAB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577" y="2013268"/>
            <a:ext cx="7308608" cy="382746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332F4-5DA2-0B1A-BEC2-32D06982D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2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5252" y="1308100"/>
            <a:ext cx="6069968" cy="3339274"/>
          </a:xfrm>
        </p:spPr>
        <p:txBody>
          <a:bodyPr/>
          <a:lstStyle/>
          <a:p>
            <a:r>
              <a:rPr lang="en-US" dirty="0"/>
              <a:t>Let’s play!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6D4889A-A268-57DE-EAB7-879E2D424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hlinkClick r:id="rId2"/>
              </a:rPr>
              <a:t>https://tinyurl.com/2p9e9kke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7568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C960-4A3A-67A3-E717-C68CA2C4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I find these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D5029-8AFB-F8D2-2085-DB2E868BA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packages that have implementations of these models.</a:t>
            </a:r>
          </a:p>
          <a:p>
            <a:pPr marL="342900" indent="-342900">
              <a:buFontTx/>
              <a:buChar char="-"/>
            </a:pPr>
            <a:r>
              <a:rPr lang="en-US" dirty="0">
                <a:hlinkClick r:id="rId2"/>
              </a:rPr>
              <a:t>Huggingface</a:t>
            </a:r>
            <a:r>
              <a:rPr lang="en-US" dirty="0"/>
              <a:t> is a very commonly used one.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0BF2B-6C2E-BAFD-4B41-4041F251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9460" name="Picture 4" descr="Brand assets - Hugging Face">
            <a:extLst>
              <a:ext uri="{FF2B5EF4-FFF2-40B4-BE49-F238E27FC236}">
                <a16:creationId xmlns:a16="http://schemas.microsoft.com/office/drawing/2014/main" id="{35282CB4-9160-F5DD-3025-62D810BA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4514850"/>
            <a:ext cx="4152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417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9A79-3B6D-DA37-E077-50FD5C61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decoder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8B358B-1E6E-0EAB-35BA-3BF56F58C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8958" y="3339884"/>
            <a:ext cx="5585165" cy="254656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68AB0-4384-3E0A-514F-DD7EF02A5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688B06-1C5B-5F48-79B4-E7EF22401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426" y="1150339"/>
            <a:ext cx="4611001" cy="2391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93D703-5A71-6CEE-99E4-AEB228E6E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831" y="3865262"/>
            <a:ext cx="4478569" cy="14958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5D73B8-1A86-B457-D214-8C9A662D3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817" y="1561600"/>
            <a:ext cx="3347634" cy="15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46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5252" y="1308100"/>
            <a:ext cx="5960748" cy="3339274"/>
          </a:xfrm>
        </p:spPr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3745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AEF72E8-7144-5FED-8C80-63BF105C2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8682426" cy="3827463"/>
          </a:xfrm>
        </p:spPr>
        <p:txBody>
          <a:bodyPr/>
          <a:lstStyle/>
          <a:p>
            <a:r>
              <a:rPr lang="en-US" dirty="0"/>
              <a:t>Instead, let’s get information from all past cells!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47BD20-9DAC-BEC2-D37A-0068B4C33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377" y="628355"/>
            <a:ext cx="3653811" cy="164473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959712F-9F65-3232-AF62-3817F905980F}"/>
              </a:ext>
            </a:extLst>
          </p:cNvPr>
          <p:cNvGrpSpPr/>
          <p:nvPr/>
        </p:nvGrpSpPr>
        <p:grpSpPr>
          <a:xfrm>
            <a:off x="2518716" y="2915795"/>
            <a:ext cx="7154566" cy="2727702"/>
            <a:chOff x="2518717" y="2679575"/>
            <a:chExt cx="7154566" cy="27277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C08D6E1-6593-675D-A12B-766190FE1635}"/>
                </a:ext>
              </a:extLst>
            </p:cNvPr>
            <p:cNvGrpSpPr/>
            <p:nvPr/>
          </p:nvGrpSpPr>
          <p:grpSpPr>
            <a:xfrm>
              <a:off x="2518717" y="2679575"/>
              <a:ext cx="7154566" cy="2727702"/>
              <a:chOff x="2465954" y="2588217"/>
              <a:chExt cx="7154566" cy="272770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E17D035-294F-4432-C313-770F83510B68}"/>
                  </a:ext>
                </a:extLst>
              </p:cNvPr>
              <p:cNvGrpSpPr/>
              <p:nvPr/>
            </p:nvGrpSpPr>
            <p:grpSpPr>
              <a:xfrm>
                <a:off x="2465954" y="2588217"/>
                <a:ext cx="7154566" cy="2727702"/>
                <a:chOff x="2619697" y="2886559"/>
                <a:chExt cx="6534150" cy="2429360"/>
              </a:xfrm>
            </p:grpSpPr>
            <p:pic>
              <p:nvPicPr>
                <p:cNvPr id="4098" name="Picture 2" descr="Attention for Neural Networks, Clearly Explained!!! - YouTube">
                  <a:extLst>
                    <a:ext uri="{FF2B5EF4-FFF2-40B4-BE49-F238E27FC236}">
                      <a16:creationId xmlns:a16="http://schemas.microsoft.com/office/drawing/2014/main" id="{E529B174-C7C9-4E64-5C2D-1B73D9F254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8491" b="17647"/>
                <a:stretch/>
              </p:blipFill>
              <p:spPr bwMode="auto">
                <a:xfrm>
                  <a:off x="2619697" y="2967925"/>
                  <a:ext cx="6534150" cy="23479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813ECBB-5558-D89B-10EE-825FDCE2304A}"/>
                    </a:ext>
                  </a:extLst>
                </p:cNvPr>
                <p:cNvSpPr/>
                <p:nvPr/>
              </p:nvSpPr>
              <p:spPr>
                <a:xfrm>
                  <a:off x="2712203" y="2983423"/>
                  <a:ext cx="2502977" cy="542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8FF2D4C-E54C-D0A3-A4BE-B214C32BB6EA}"/>
                    </a:ext>
                  </a:extLst>
                </p:cNvPr>
                <p:cNvSpPr/>
                <p:nvPr/>
              </p:nvSpPr>
              <p:spPr>
                <a:xfrm>
                  <a:off x="3045902" y="2886559"/>
                  <a:ext cx="2502977" cy="542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007129C-CFD9-9AC0-D452-AFD0DFC4F75A}"/>
                  </a:ext>
                </a:extLst>
              </p:cNvPr>
              <p:cNvSpPr/>
              <p:nvPr/>
            </p:nvSpPr>
            <p:spPr>
              <a:xfrm>
                <a:off x="2844803" y="3433622"/>
                <a:ext cx="1269997" cy="363463"/>
              </a:xfrm>
              <a:prstGeom prst="rect">
                <a:avLst/>
              </a:prstGeom>
              <a:solidFill>
                <a:srgbClr val="FFFDF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919A1D0-AB98-AFA5-C132-C48DEC69BE97}"/>
                </a:ext>
              </a:extLst>
            </p:cNvPr>
            <p:cNvSpPr/>
            <p:nvPr/>
          </p:nvSpPr>
          <p:spPr>
            <a:xfrm>
              <a:off x="2897566" y="4700269"/>
              <a:ext cx="6075953" cy="274688"/>
            </a:xfrm>
            <a:prstGeom prst="rect">
              <a:avLst/>
            </a:prstGeom>
            <a:solidFill>
              <a:srgbClr val="FFFDF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45089E7-4F45-3ADA-11E7-A1570AEB1D35}"/>
              </a:ext>
            </a:extLst>
          </p:cNvPr>
          <p:cNvSpPr txBox="1"/>
          <p:nvPr/>
        </p:nvSpPr>
        <p:spPr>
          <a:xfrm>
            <a:off x="4109127" y="5686784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StatQuest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3894508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C960-4A3A-67A3-E717-C68CA2C4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6D4F96-3EF4-1193-847F-24CCAD5AB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766" y="2053190"/>
            <a:ext cx="8512278" cy="259102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0BF2B-6C2E-BAFD-4B41-4041F251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11133-CEEA-B434-8088-B679C4FD983F}"/>
              </a:ext>
            </a:extLst>
          </p:cNvPr>
          <p:cNvSpPr txBox="1"/>
          <p:nvPr/>
        </p:nvSpPr>
        <p:spPr>
          <a:xfrm>
            <a:off x="2874491" y="5159632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https://huggingface.co/learn/nlp-course/chapter1/4?fw=pt</a:t>
            </a:r>
          </a:p>
        </p:txBody>
      </p:sp>
    </p:spTree>
    <p:extLst>
      <p:ext uri="{BB962C8B-B14F-4D97-AF65-F5344CB8AC3E}">
        <p14:creationId xmlns:p14="http://schemas.microsoft.com/office/powerpoint/2010/main" val="323732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62C32-0605-30C1-6DF4-9F7A8DF5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4B199-77F5-A6DE-7BB8-5B2094B98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1CE6D-7A19-E454-214E-409C68610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013DBE-4709-BB10-2D04-E89C332E9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852488"/>
            <a:ext cx="8334375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261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5252" y="1308100"/>
            <a:ext cx="6229988" cy="3339274"/>
          </a:xfrm>
        </p:spPr>
        <p:txBody>
          <a:bodyPr/>
          <a:lstStyle/>
          <a:p>
            <a:r>
              <a:rPr lang="en-US" dirty="0"/>
              <a:t>Huggingface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4966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C960-4A3A-67A3-E717-C68CA2C4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D5029-8AFB-F8D2-2085-DB2E868BA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0BF2B-6C2E-BAFD-4B41-4041F251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9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E1CD-2448-033A-442E-EE52E388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Zeroshot</a:t>
            </a:r>
            <a:r>
              <a:rPr lang="en-US" dirty="0"/>
              <a:t>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72217-B6C3-43B3-4B87-FBEFF1C79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https://huggingface.co/learn/nlp-course/chapter1/3?fw=pt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9565F-3C10-0AF7-7F34-58B15A630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23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7B85-E296-F4D7-B574-61364666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Fewshot</a:t>
            </a:r>
            <a:r>
              <a:rPr lang="en-US" dirty="0"/>
              <a:t> learners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CE056-E0D1-B23C-D67D-23FB19C08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708162"/>
            <a:ext cx="6006583" cy="3178740"/>
          </a:xfrm>
        </p:spPr>
        <p:txBody>
          <a:bodyPr/>
          <a:lstStyle/>
          <a:p>
            <a:r>
              <a:rPr lang="en-US" sz="1000" dirty="0"/>
              <a:t>https://twitter.com/michaeltefula/status/1285505897108832257?ref_src=twsrc%5Etfw%7Ctwcamp%5Etweetembed%7Ctwterm%5E1285505897108832257%7Ctwgr%5E5cd0b6a1db7ab890f2086fa4f9f08532608ce6cc%7Ctwcon%5Es1_&amp;ref_url=https%3A%2F%2Fwww.legalcomplex.com%2F2020%2F09%2F07%2Fwill-lawyers-be-replaced-by-gpt-3-yes-and-heres-when%2F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50412-0D28-F477-438B-CDC406BC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65577CFE-E5EB-C0F1-0CEE-74E87DCFF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962" y="699324"/>
            <a:ext cx="4228089" cy="207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8351421A-F121-9A04-D0E1-04D0A0E5C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70" y="2560228"/>
            <a:ext cx="4498060" cy="35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BC7783-AAF6-BED4-F441-01E53DDBA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70" y="4041278"/>
            <a:ext cx="4785704" cy="10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2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AEF72E8-7144-5FED-8C80-63BF105C2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8682426" cy="3827463"/>
          </a:xfrm>
        </p:spPr>
        <p:txBody>
          <a:bodyPr/>
          <a:lstStyle/>
          <a:p>
            <a:r>
              <a:rPr lang="en-US" dirty="0"/>
              <a:t>A bit more detail:</a:t>
            </a:r>
          </a:p>
          <a:p>
            <a:pPr marL="342900" indent="-342900">
              <a:buFontTx/>
              <a:buChar char="-"/>
            </a:pPr>
            <a:r>
              <a:rPr lang="en-US" dirty="0"/>
              <a:t>What are we doing with this information?</a:t>
            </a:r>
          </a:p>
          <a:p>
            <a:pPr marL="800100" lvl="1" indent="-342900">
              <a:buFontTx/>
              <a:buChar char="-"/>
            </a:pPr>
            <a:r>
              <a:rPr lang="en-US" sz="1800" dirty="0"/>
              <a:t>We are trying to find </a:t>
            </a:r>
            <a:r>
              <a:rPr lang="en-US" sz="1800" u="sng" dirty="0"/>
              <a:t>the similarity </a:t>
            </a:r>
            <a:r>
              <a:rPr lang="en-US" sz="1800" dirty="0"/>
              <a:t>between a previous state and the current state. </a:t>
            </a:r>
          </a:p>
          <a:p>
            <a:pPr marL="800100" lvl="1" indent="-342900">
              <a:buFontTx/>
              <a:buChar char="-"/>
            </a:pPr>
            <a:r>
              <a:rPr lang="en-US" sz="1800" dirty="0"/>
              <a:t>We want to pay </a:t>
            </a:r>
            <a:r>
              <a:rPr lang="en-US" sz="1800" u="sng" dirty="0"/>
              <a:t>attention</a:t>
            </a:r>
            <a:r>
              <a:rPr lang="en-US" sz="1800" dirty="0"/>
              <a:t> to the right part of the sentence.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C387E0-5DBF-367F-F022-3CFA29781623}"/>
              </a:ext>
            </a:extLst>
          </p:cNvPr>
          <p:cNvGrpSpPr/>
          <p:nvPr/>
        </p:nvGrpSpPr>
        <p:grpSpPr>
          <a:xfrm>
            <a:off x="6123586" y="3973170"/>
            <a:ext cx="5276470" cy="2256936"/>
            <a:chOff x="6123586" y="3973170"/>
            <a:chExt cx="5276470" cy="22569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A1A82F-4E25-7E73-2D9D-7C07BEE69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3586" y="3973170"/>
              <a:ext cx="5276470" cy="225693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4571CB6-EB95-3F38-3555-4096EB1F9132}"/>
                </a:ext>
              </a:extLst>
            </p:cNvPr>
            <p:cNvSpPr/>
            <p:nvPr/>
          </p:nvSpPr>
          <p:spPr>
            <a:xfrm>
              <a:off x="9799320" y="4343400"/>
              <a:ext cx="1198880" cy="86106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69A506-A5D5-D726-CD4F-02B71837E0E2}"/>
                </a:ext>
              </a:extLst>
            </p:cNvPr>
            <p:cNvSpPr/>
            <p:nvPr/>
          </p:nvSpPr>
          <p:spPr>
            <a:xfrm>
              <a:off x="9692640" y="4160568"/>
              <a:ext cx="960120" cy="86106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2029FB7-EBF4-A847-0762-34CD68A0A7F4}"/>
              </a:ext>
            </a:extLst>
          </p:cNvPr>
          <p:cNvSpPr txBox="1"/>
          <p:nvPr/>
        </p:nvSpPr>
        <p:spPr>
          <a:xfrm>
            <a:off x="6123586" y="6116991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StatQuest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93278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AEF72E8-7144-5FED-8C80-63BF105C2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484251"/>
            <a:ext cx="8682426" cy="382746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400" dirty="0"/>
              <a:t>We don’t really need the long short-term part…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We only need to calculate the </a:t>
            </a:r>
            <a:r>
              <a:rPr lang="en-US" sz="1400" b="1" u="sng" dirty="0"/>
              <a:t>attention</a:t>
            </a:r>
            <a:r>
              <a:rPr lang="en-US" sz="1400" b="1" dirty="0"/>
              <a:t> </a:t>
            </a:r>
            <a:r>
              <a:rPr lang="en-US" sz="1400" dirty="0"/>
              <a:t>to each token.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73F5C3E-8648-F0EB-9598-59B1AFFDC576}"/>
              </a:ext>
            </a:extLst>
          </p:cNvPr>
          <p:cNvGrpSpPr/>
          <p:nvPr/>
        </p:nvGrpSpPr>
        <p:grpSpPr>
          <a:xfrm>
            <a:off x="2192634" y="2988453"/>
            <a:ext cx="7154566" cy="2727702"/>
            <a:chOff x="2192634" y="2988453"/>
            <a:chExt cx="7154566" cy="27277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108198F-B160-A951-7E6B-4262115C169F}"/>
                </a:ext>
              </a:extLst>
            </p:cNvPr>
            <p:cNvGrpSpPr/>
            <p:nvPr/>
          </p:nvGrpSpPr>
          <p:grpSpPr>
            <a:xfrm>
              <a:off x="2192634" y="2988453"/>
              <a:ext cx="7154566" cy="2727702"/>
              <a:chOff x="2465954" y="2588217"/>
              <a:chExt cx="7154566" cy="272770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761F464-F533-3221-F1F3-2398C1E06A99}"/>
                  </a:ext>
                </a:extLst>
              </p:cNvPr>
              <p:cNvGrpSpPr/>
              <p:nvPr/>
            </p:nvGrpSpPr>
            <p:grpSpPr>
              <a:xfrm>
                <a:off x="2465954" y="2588217"/>
                <a:ext cx="7154566" cy="2727702"/>
                <a:chOff x="2619697" y="2886559"/>
                <a:chExt cx="6534150" cy="2429360"/>
              </a:xfrm>
            </p:grpSpPr>
            <p:pic>
              <p:nvPicPr>
                <p:cNvPr id="11" name="Picture 2" descr="Attention for Neural Networks, Clearly Explained!!! - YouTube">
                  <a:extLst>
                    <a:ext uri="{FF2B5EF4-FFF2-40B4-BE49-F238E27FC236}">
                      <a16:creationId xmlns:a16="http://schemas.microsoft.com/office/drawing/2014/main" id="{09971B1F-7741-D241-4009-44A31889BF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8491" b="17647"/>
                <a:stretch/>
              </p:blipFill>
              <p:spPr bwMode="auto">
                <a:xfrm>
                  <a:off x="2619697" y="2967925"/>
                  <a:ext cx="6534150" cy="23479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0B6570D-7E30-694D-2F2F-DAF5CF845C8C}"/>
                    </a:ext>
                  </a:extLst>
                </p:cNvPr>
                <p:cNvSpPr/>
                <p:nvPr/>
              </p:nvSpPr>
              <p:spPr>
                <a:xfrm>
                  <a:off x="2712203" y="2983423"/>
                  <a:ext cx="2502977" cy="542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88CBD90-33F6-9307-72EB-5E9DA3A19284}"/>
                    </a:ext>
                  </a:extLst>
                </p:cNvPr>
                <p:cNvSpPr/>
                <p:nvPr/>
              </p:nvSpPr>
              <p:spPr>
                <a:xfrm>
                  <a:off x="3045902" y="2886559"/>
                  <a:ext cx="2502977" cy="542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48D4AA7-50D0-238C-33F3-38F5519F1B60}"/>
                  </a:ext>
                </a:extLst>
              </p:cNvPr>
              <p:cNvSpPr/>
              <p:nvPr/>
            </p:nvSpPr>
            <p:spPr>
              <a:xfrm>
                <a:off x="2844803" y="3433622"/>
                <a:ext cx="1269997" cy="363463"/>
              </a:xfrm>
              <a:prstGeom prst="rect">
                <a:avLst/>
              </a:prstGeom>
              <a:solidFill>
                <a:srgbClr val="FFFDF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C9DD60-7986-6AB8-F4C6-67A3E1F5B6E2}"/>
                </a:ext>
              </a:extLst>
            </p:cNvPr>
            <p:cNvSpPr/>
            <p:nvPr/>
          </p:nvSpPr>
          <p:spPr>
            <a:xfrm>
              <a:off x="2571483" y="5009147"/>
              <a:ext cx="6075953" cy="274688"/>
            </a:xfrm>
            <a:prstGeom prst="rect">
              <a:avLst/>
            </a:prstGeom>
            <a:solidFill>
              <a:srgbClr val="FFFDF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DFD2012E-4B32-C372-D253-FF6828FF84BC}"/>
              </a:ext>
            </a:extLst>
          </p:cNvPr>
          <p:cNvSpPr/>
          <p:nvPr/>
        </p:nvSpPr>
        <p:spPr>
          <a:xfrm>
            <a:off x="3176001" y="4518095"/>
            <a:ext cx="236220" cy="526942"/>
          </a:xfrm>
          <a:prstGeom prst="mathMultiply">
            <a:avLst/>
          </a:prstGeom>
          <a:solidFill>
            <a:srgbClr val="A71930">
              <a:alpha val="50196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A30E5B41-ECF3-4B6E-873D-FF6841A8BDEE}"/>
              </a:ext>
            </a:extLst>
          </p:cNvPr>
          <p:cNvSpPr/>
          <p:nvPr/>
        </p:nvSpPr>
        <p:spPr>
          <a:xfrm>
            <a:off x="4016739" y="4518095"/>
            <a:ext cx="236220" cy="526942"/>
          </a:xfrm>
          <a:prstGeom prst="mathMultiply">
            <a:avLst/>
          </a:prstGeom>
          <a:solidFill>
            <a:srgbClr val="A71930">
              <a:alpha val="50196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84C4264D-FD0F-8E7F-4F4E-40715CE760A0}"/>
              </a:ext>
            </a:extLst>
          </p:cNvPr>
          <p:cNvSpPr/>
          <p:nvPr/>
        </p:nvSpPr>
        <p:spPr>
          <a:xfrm>
            <a:off x="4739367" y="4518095"/>
            <a:ext cx="236220" cy="526942"/>
          </a:xfrm>
          <a:prstGeom prst="mathMultiply">
            <a:avLst/>
          </a:prstGeom>
          <a:solidFill>
            <a:srgbClr val="A71930">
              <a:alpha val="50196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66BD7794-E61F-E707-B018-4A00916D1127}"/>
              </a:ext>
            </a:extLst>
          </p:cNvPr>
          <p:cNvSpPr/>
          <p:nvPr/>
        </p:nvSpPr>
        <p:spPr>
          <a:xfrm>
            <a:off x="5533697" y="4518095"/>
            <a:ext cx="236220" cy="526942"/>
          </a:xfrm>
          <a:prstGeom prst="mathMultiply">
            <a:avLst/>
          </a:prstGeom>
          <a:solidFill>
            <a:srgbClr val="A71930">
              <a:alpha val="50196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221DF33F-F96E-4E2D-70F3-CC0A49A81E6C}"/>
              </a:ext>
            </a:extLst>
          </p:cNvPr>
          <p:cNvSpPr/>
          <p:nvPr/>
        </p:nvSpPr>
        <p:spPr>
          <a:xfrm>
            <a:off x="6342416" y="4500747"/>
            <a:ext cx="236220" cy="526942"/>
          </a:xfrm>
          <a:prstGeom prst="mathMultiply">
            <a:avLst/>
          </a:prstGeom>
          <a:solidFill>
            <a:srgbClr val="A71930">
              <a:alpha val="50196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0454E4F6-AA44-8D55-BCE1-E030A6B58260}"/>
              </a:ext>
            </a:extLst>
          </p:cNvPr>
          <p:cNvSpPr/>
          <p:nvPr/>
        </p:nvSpPr>
        <p:spPr>
          <a:xfrm>
            <a:off x="7151135" y="4518095"/>
            <a:ext cx="236220" cy="526942"/>
          </a:xfrm>
          <a:prstGeom prst="mathMultiply">
            <a:avLst/>
          </a:prstGeom>
          <a:solidFill>
            <a:srgbClr val="A71930">
              <a:alpha val="50196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6E45D566-9222-8CB0-04C3-FF6021B2A7B4}"/>
              </a:ext>
            </a:extLst>
          </p:cNvPr>
          <p:cNvSpPr/>
          <p:nvPr/>
        </p:nvSpPr>
        <p:spPr>
          <a:xfrm>
            <a:off x="7959854" y="4490422"/>
            <a:ext cx="236220" cy="526942"/>
          </a:xfrm>
          <a:prstGeom prst="mathMultiply">
            <a:avLst/>
          </a:prstGeom>
          <a:solidFill>
            <a:srgbClr val="A71930">
              <a:alpha val="50196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6386BD-97CD-5E9A-DC12-4A5D0467C545}"/>
              </a:ext>
            </a:extLst>
          </p:cNvPr>
          <p:cNvSpPr txBox="1"/>
          <p:nvPr/>
        </p:nvSpPr>
        <p:spPr>
          <a:xfrm>
            <a:off x="609600" y="20459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do you think the next step is?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24720B-DB70-6D24-179A-2932335F5C17}"/>
              </a:ext>
            </a:extLst>
          </p:cNvPr>
          <p:cNvSpPr txBox="1"/>
          <p:nvPr/>
        </p:nvSpPr>
        <p:spPr>
          <a:xfrm>
            <a:off x="2484650" y="5774887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StatQuest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396919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4D0803C-5127-933D-E594-4B9DE4680958}"/>
              </a:ext>
            </a:extLst>
          </p:cNvPr>
          <p:cNvGrpSpPr/>
          <p:nvPr/>
        </p:nvGrpSpPr>
        <p:grpSpPr>
          <a:xfrm>
            <a:off x="-1100380" y="1641475"/>
            <a:ext cx="6654585" cy="4060475"/>
            <a:chOff x="5912639" y="2071028"/>
            <a:chExt cx="4995471" cy="304812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37DA5A5-CC3A-4B4D-0FD5-CE45BCB2AC2F}"/>
                </a:ext>
              </a:extLst>
            </p:cNvPr>
            <p:cNvGrpSpPr/>
            <p:nvPr/>
          </p:nvGrpSpPr>
          <p:grpSpPr>
            <a:xfrm>
              <a:off x="5912639" y="2216258"/>
              <a:ext cx="4995471" cy="2902892"/>
              <a:chOff x="5912639" y="2216258"/>
              <a:chExt cx="4995471" cy="2902892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9A735EA-E8E5-3147-94DB-CDBF42B68C46}"/>
                  </a:ext>
                </a:extLst>
              </p:cNvPr>
              <p:cNvGrpSpPr/>
              <p:nvPr/>
            </p:nvGrpSpPr>
            <p:grpSpPr>
              <a:xfrm>
                <a:off x="5912639" y="2216258"/>
                <a:ext cx="4857796" cy="2902892"/>
                <a:chOff x="5912639" y="2216258"/>
                <a:chExt cx="4857796" cy="2902892"/>
              </a:xfrm>
            </p:grpSpPr>
            <p:pic>
              <p:nvPicPr>
                <p:cNvPr id="35" name="encoder_self_attention">
                  <a:hlinkClick r:id="" action="ppaction://media"/>
                  <a:extLst>
                    <a:ext uri="{FF2B5EF4-FFF2-40B4-BE49-F238E27FC236}">
                      <a16:creationId xmlns:a16="http://schemas.microsoft.com/office/drawing/2014/main" id="{8DF829ED-3949-42AF-9D27-B4D6285A9F9B}"/>
                    </a:ext>
                  </a:extLst>
                </p:cNvPr>
                <p:cNvPicPr>
                  <a:picLocks noChangeAspect="1"/>
                </p:cNvPicPr>
                <p:nvPr>
                  <a:videoFile r:link="rId2"/>
                  <p:extLst>
                    <p:ext uri="{DAA4B4D4-6D71-4841-9C94-3DE7FCFB9230}">
                      <p14:media xmlns:p14="http://schemas.microsoft.com/office/powerpoint/2010/main" r:embed="rId1"/>
                    </p:ext>
                  </p:extLst>
                </p:nvPr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12639" y="2216258"/>
                  <a:ext cx="4857796" cy="2902892"/>
                </a:xfrm>
                <a:prstGeom prst="rect">
                  <a:avLst/>
                </a:prstGeom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1A63074-3221-3EBB-0532-39F84F595E29}"/>
                    </a:ext>
                  </a:extLst>
                </p:cNvPr>
                <p:cNvSpPr/>
                <p:nvPr/>
              </p:nvSpPr>
              <p:spPr>
                <a:xfrm>
                  <a:off x="5925626" y="2445962"/>
                  <a:ext cx="2021895" cy="2567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099B31B-2B3A-FC61-B14B-DEFB2B312F4D}"/>
                  </a:ext>
                </a:extLst>
              </p:cNvPr>
              <p:cNvSpPr/>
              <p:nvPr/>
            </p:nvSpPr>
            <p:spPr>
              <a:xfrm>
                <a:off x="9560505" y="2216258"/>
                <a:ext cx="1347605" cy="25679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74658F3-968D-4015-BE19-D488F1B2838A}"/>
                </a:ext>
              </a:extLst>
            </p:cNvPr>
            <p:cNvSpPr/>
            <p:nvPr/>
          </p:nvSpPr>
          <p:spPr>
            <a:xfrm>
              <a:off x="8031639" y="2071028"/>
              <a:ext cx="2021895" cy="887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AEF72E8-7144-5FED-8C80-63BF105C2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8682426" cy="382746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1400" dirty="0"/>
              <a:t>If each state (i.e., embedding) is a  vector, then similarity is calculated by?...</a:t>
            </a:r>
          </a:p>
          <a:p>
            <a:pPr marL="800100" lvl="1" indent="-342900">
              <a:buFontTx/>
              <a:buChar char="-"/>
            </a:pPr>
            <a:r>
              <a:rPr lang="en-US" sz="1800" dirty="0"/>
              <a:t>Dot product!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C03C45-78A0-D729-92E5-69EC08DFC10A}"/>
              </a:ext>
            </a:extLst>
          </p:cNvPr>
          <p:cNvSpPr txBox="1"/>
          <p:nvPr/>
        </p:nvSpPr>
        <p:spPr>
          <a:xfrm>
            <a:off x="1535668" y="5802263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Lena-</a:t>
            </a:r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voita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5435750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3037D04-0878-F4E6-0A61-853813C6945F}"/>
              </a:ext>
            </a:extLst>
          </p:cNvPr>
          <p:cNvGrpSpPr/>
          <p:nvPr/>
        </p:nvGrpSpPr>
        <p:grpSpPr>
          <a:xfrm>
            <a:off x="-1100380" y="1641475"/>
            <a:ext cx="6654585" cy="4060475"/>
            <a:chOff x="5912639" y="2071028"/>
            <a:chExt cx="4995471" cy="304812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76D6F68-D3EF-1003-9948-D483A41545EC}"/>
                </a:ext>
              </a:extLst>
            </p:cNvPr>
            <p:cNvGrpSpPr/>
            <p:nvPr/>
          </p:nvGrpSpPr>
          <p:grpSpPr>
            <a:xfrm>
              <a:off x="5912639" y="2216258"/>
              <a:ext cx="4995471" cy="2902892"/>
              <a:chOff x="5912639" y="2216258"/>
              <a:chExt cx="4995471" cy="290289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FE8E4AD-06DA-A75D-0811-5B9A2375C47C}"/>
                  </a:ext>
                </a:extLst>
              </p:cNvPr>
              <p:cNvGrpSpPr/>
              <p:nvPr/>
            </p:nvGrpSpPr>
            <p:grpSpPr>
              <a:xfrm>
                <a:off x="5912639" y="2216258"/>
                <a:ext cx="4857796" cy="2902892"/>
                <a:chOff x="5912639" y="2216258"/>
                <a:chExt cx="4857796" cy="2902892"/>
              </a:xfrm>
            </p:grpSpPr>
            <p:pic>
              <p:nvPicPr>
                <p:cNvPr id="11" name="encoder_self_attention">
                  <a:hlinkClick r:id="" action="ppaction://media"/>
                  <a:extLst>
                    <a:ext uri="{FF2B5EF4-FFF2-40B4-BE49-F238E27FC236}">
                      <a16:creationId xmlns:a16="http://schemas.microsoft.com/office/drawing/2014/main" id="{27D516A3-D0F1-821A-BB44-A344DF65017E}"/>
                    </a:ext>
                  </a:extLst>
                </p:cNvPr>
                <p:cNvPicPr>
                  <a:picLocks noChangeAspect="1"/>
                </p:cNvPicPr>
                <p:nvPr>
                  <a:videoFile r:link="rId2"/>
                  <p:extLst>
                    <p:ext uri="{DAA4B4D4-6D71-4841-9C94-3DE7FCFB9230}">
                      <p14:media xmlns:p14="http://schemas.microsoft.com/office/powerpoint/2010/main" r:embed="rId1"/>
                    </p:ext>
                  </p:extLst>
                </p:nvPr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12639" y="2216258"/>
                  <a:ext cx="4857796" cy="2902892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826416F-6491-165F-94CA-F2CCC4453684}"/>
                    </a:ext>
                  </a:extLst>
                </p:cNvPr>
                <p:cNvSpPr/>
                <p:nvPr/>
              </p:nvSpPr>
              <p:spPr>
                <a:xfrm>
                  <a:off x="5925626" y="2445962"/>
                  <a:ext cx="2021895" cy="2567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D4D0215-B355-ABB2-AAB1-50ACB9D2FC4F}"/>
                  </a:ext>
                </a:extLst>
              </p:cNvPr>
              <p:cNvSpPr/>
              <p:nvPr/>
            </p:nvSpPr>
            <p:spPr>
              <a:xfrm>
                <a:off x="9560505" y="2216258"/>
                <a:ext cx="1347605" cy="25679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7AF919-0BCC-AFC5-27CE-39B2A418458D}"/>
                </a:ext>
              </a:extLst>
            </p:cNvPr>
            <p:cNvSpPr/>
            <p:nvPr/>
          </p:nvSpPr>
          <p:spPr>
            <a:xfrm>
              <a:off x="8031639" y="2071028"/>
              <a:ext cx="2021895" cy="887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AEF72E8-7144-5FED-8C80-63BF105C2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8682426" cy="3827463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1400" dirty="0"/>
              <a:t>But this only captures embedding similarity. What if I want a more nuanced notion of similarity?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A29CC53-8D2D-E8FB-7FF9-DC910FF8051B}"/>
              </a:ext>
            </a:extLst>
          </p:cNvPr>
          <p:cNvGrpSpPr/>
          <p:nvPr/>
        </p:nvGrpSpPr>
        <p:grpSpPr>
          <a:xfrm>
            <a:off x="5191932" y="2666016"/>
            <a:ext cx="5670721" cy="3237000"/>
            <a:chOff x="5191932" y="2666016"/>
            <a:chExt cx="5670721" cy="3237000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7B35718-8609-EEA1-7A23-053148A425DF}"/>
                </a:ext>
              </a:extLst>
            </p:cNvPr>
            <p:cNvSpPr/>
            <p:nvPr/>
          </p:nvSpPr>
          <p:spPr>
            <a:xfrm>
              <a:off x="5191932" y="3973170"/>
              <a:ext cx="978408" cy="484632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3751913-888B-B31E-EA13-70377AE8D45C}"/>
                </a:ext>
              </a:extLst>
            </p:cNvPr>
            <p:cNvGrpSpPr/>
            <p:nvPr/>
          </p:nvGrpSpPr>
          <p:grpSpPr>
            <a:xfrm>
              <a:off x="8157966" y="2666016"/>
              <a:ext cx="2704687" cy="3237000"/>
              <a:chOff x="8157966" y="2666016"/>
              <a:chExt cx="2704687" cy="3237000"/>
            </a:xfrm>
          </p:grpSpPr>
          <p:pic>
            <p:nvPicPr>
              <p:cNvPr id="6146" name="Picture 2">
                <a:extLst>
                  <a:ext uri="{FF2B5EF4-FFF2-40B4-BE49-F238E27FC236}">
                    <a16:creationId xmlns:a16="http://schemas.microsoft.com/office/drawing/2014/main" id="{54AF9C45-44D9-C322-2593-F2E6A5C568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487" t="19661"/>
              <a:stretch/>
            </p:blipFill>
            <p:spPr bwMode="auto">
              <a:xfrm>
                <a:off x="8157966" y="2666016"/>
                <a:ext cx="2704687" cy="3237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A6457B-2BAE-025F-3A3C-688501B4FD6F}"/>
                  </a:ext>
                </a:extLst>
              </p:cNvPr>
              <p:cNvSpPr/>
              <p:nvPr/>
            </p:nvSpPr>
            <p:spPr>
              <a:xfrm>
                <a:off x="9678692" y="2713366"/>
                <a:ext cx="1053884" cy="231312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33ACE37-46B0-9056-E63E-D487DFED35C4}"/>
              </a:ext>
            </a:extLst>
          </p:cNvPr>
          <p:cNvSpPr txBox="1"/>
          <p:nvPr/>
        </p:nvSpPr>
        <p:spPr>
          <a:xfrm>
            <a:off x="1535668" y="5802263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Lena-</a:t>
            </a:r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voita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54683960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AEF72E8-7144-5FED-8C80-63BF105C2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7363115" cy="60657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1400" dirty="0"/>
              <a:t>But this only captures embedding similarity. What if I want a more nuanced notion of similarity?</a:t>
            </a:r>
          </a:p>
          <a:p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3751913-888B-B31E-EA13-70377AE8D45C}"/>
              </a:ext>
            </a:extLst>
          </p:cNvPr>
          <p:cNvGrpSpPr/>
          <p:nvPr/>
        </p:nvGrpSpPr>
        <p:grpSpPr>
          <a:xfrm>
            <a:off x="8157966" y="2666016"/>
            <a:ext cx="2704687" cy="3237000"/>
            <a:chOff x="8157966" y="2666016"/>
            <a:chExt cx="2704687" cy="3237000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54AF9C45-44D9-C322-2593-F2E6A5C568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87" t="19661"/>
            <a:stretch/>
          </p:blipFill>
          <p:spPr bwMode="auto">
            <a:xfrm>
              <a:off x="8157966" y="2666016"/>
              <a:ext cx="2704687" cy="323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A6457B-2BAE-025F-3A3C-688501B4FD6F}"/>
                </a:ext>
              </a:extLst>
            </p:cNvPr>
            <p:cNvSpPr/>
            <p:nvPr/>
          </p:nvSpPr>
          <p:spPr>
            <a:xfrm>
              <a:off x="9678692" y="2713366"/>
              <a:ext cx="1053884" cy="231312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DBD20C-74FB-F0BE-2274-F502117CB7DE}"/>
              </a:ext>
            </a:extLst>
          </p:cNvPr>
          <p:cNvSpPr txBox="1"/>
          <p:nvPr/>
        </p:nvSpPr>
        <p:spPr>
          <a:xfrm>
            <a:off x="540703" y="2775909"/>
            <a:ext cx="6096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Tx/>
              <a:buChar char="-"/>
            </a:pPr>
            <a:r>
              <a:rPr lang="en-US" sz="1600" b="1" dirty="0">
                <a:solidFill>
                  <a:schemeClr val="tx2"/>
                </a:solidFill>
              </a:rPr>
              <a:t>Query: Attention from…</a:t>
            </a:r>
          </a:p>
          <a:p>
            <a:pPr marL="800100" lvl="1" indent="-342900">
              <a:buFontTx/>
              <a:buChar char="-"/>
            </a:pPr>
            <a:r>
              <a:rPr lang="en-US" sz="1600" b="1" dirty="0">
                <a:solidFill>
                  <a:srgbClr val="557EAD"/>
                </a:solidFill>
              </a:rPr>
              <a:t>Key: Attention to…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Their multiplication gives me the </a:t>
            </a:r>
            <a:r>
              <a:rPr lang="en-US" sz="1400" b="1" u="sng" dirty="0"/>
              <a:t>attention scores</a:t>
            </a:r>
            <a:r>
              <a:rPr lang="en-US" sz="1400" dirty="0"/>
              <a:t>.</a:t>
            </a:r>
          </a:p>
          <a:p>
            <a:pPr marL="800100" lvl="1" indent="-342900">
              <a:buFontTx/>
              <a:buChar char="-"/>
            </a:pPr>
            <a:r>
              <a:rPr lang="en-US" sz="1600" b="1" dirty="0">
                <a:solidFill>
                  <a:srgbClr val="9FCC6A"/>
                </a:solidFill>
              </a:rPr>
              <a:t>Values : used as </a:t>
            </a:r>
            <a:r>
              <a:rPr lang="en-US" sz="1600" b="1" u="sng" dirty="0">
                <a:solidFill>
                  <a:srgbClr val="9FCC6A"/>
                </a:solidFill>
              </a:rPr>
              <a:t>embeddings</a:t>
            </a:r>
            <a:r>
              <a:rPr lang="en-US" sz="1600" b="1" dirty="0">
                <a:solidFill>
                  <a:srgbClr val="9FCC6A"/>
                </a:solidFill>
              </a:rPr>
              <a:t> weighted by these </a:t>
            </a:r>
            <a:r>
              <a:rPr lang="en-US" sz="1600" b="1" dirty="0">
                <a:solidFill>
                  <a:schemeClr val="tx2"/>
                </a:solidFill>
              </a:rPr>
              <a:t>sco</a:t>
            </a:r>
            <a:r>
              <a:rPr lang="en-US" sz="1600" b="1" dirty="0">
                <a:solidFill>
                  <a:srgbClr val="557EAD"/>
                </a:solidFill>
              </a:rPr>
              <a:t>res</a:t>
            </a:r>
            <a:r>
              <a:rPr lang="en-US" sz="1600" b="1" dirty="0">
                <a:solidFill>
                  <a:srgbClr val="9FCC6A"/>
                </a:solidFill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4F194E-7DE2-5ACA-CC32-5ABE65CB4A28}"/>
              </a:ext>
            </a:extLst>
          </p:cNvPr>
          <p:cNvSpPr txBox="1"/>
          <p:nvPr/>
        </p:nvSpPr>
        <p:spPr>
          <a:xfrm>
            <a:off x="8157966" y="2405642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Lena-</a:t>
            </a:r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voita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131287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 bldLvl="2"/>
    </p:bldLst>
  </p:timing>
</p:sld>
</file>

<file path=ppt/theme/theme1.xml><?xml version="1.0" encoding="utf-8"?>
<a:theme xmlns:a="http://schemas.openxmlformats.org/drawingml/2006/main" name="Questrom_Powerpoint_Red">
  <a:themeElements>
    <a:clrScheme name="Custom 1">
      <a:dk1>
        <a:sysClr val="windowText" lastClr="000000"/>
      </a:dk1>
      <a:lt1>
        <a:sysClr val="window" lastClr="FFFFFF"/>
      </a:lt1>
      <a:dk2>
        <a:srgbClr val="A71930"/>
      </a:dk2>
      <a:lt2>
        <a:srgbClr val="52B191"/>
      </a:lt2>
      <a:accent1>
        <a:srgbClr val="009FDA"/>
      </a:accent1>
      <a:accent2>
        <a:srgbClr val="69BE28"/>
      </a:accent2>
      <a:accent3>
        <a:srgbClr val="BFB6AD"/>
      </a:accent3>
      <a:accent4>
        <a:srgbClr val="CA005D"/>
      </a:accent4>
      <a:accent5>
        <a:srgbClr val="FF7900"/>
      </a:accent5>
      <a:accent6>
        <a:srgbClr val="005293"/>
      </a:accent6>
      <a:hlink>
        <a:srgbClr val="009FDA"/>
      </a:hlink>
      <a:folHlink>
        <a:srgbClr val="CA005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1_Questrom_Powerpoint_WIDESCREEN.potx" id="{A8A36E48-DEAF-401C-9BDE-6F627BD9E021}" vid="{C5D2C2CB-8EC1-4617-8DE7-DB67DBB8AF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A71930"/>
    </a:dk2>
    <a:lt2>
      <a:srgbClr val="52B191"/>
    </a:lt2>
    <a:accent1>
      <a:srgbClr val="009FDA"/>
    </a:accent1>
    <a:accent2>
      <a:srgbClr val="69BE28"/>
    </a:accent2>
    <a:accent3>
      <a:srgbClr val="BFB6AD"/>
    </a:accent3>
    <a:accent4>
      <a:srgbClr val="CA005D"/>
    </a:accent4>
    <a:accent5>
      <a:srgbClr val="FF7900"/>
    </a:accent5>
    <a:accent6>
      <a:srgbClr val="005293"/>
    </a:accent6>
    <a:hlink>
      <a:srgbClr val="009FDA"/>
    </a:hlink>
    <a:folHlink>
      <a:srgbClr val="CA005D"/>
    </a:folHlink>
  </a:clrScheme>
</a:themeOverride>
</file>

<file path=ppt/theme/themeOverride2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A71930"/>
    </a:dk2>
    <a:lt2>
      <a:srgbClr val="52B191"/>
    </a:lt2>
    <a:accent1>
      <a:srgbClr val="009FDA"/>
    </a:accent1>
    <a:accent2>
      <a:srgbClr val="69BE28"/>
    </a:accent2>
    <a:accent3>
      <a:srgbClr val="BFB6AD"/>
    </a:accent3>
    <a:accent4>
      <a:srgbClr val="CA005D"/>
    </a:accent4>
    <a:accent5>
      <a:srgbClr val="FF7900"/>
    </a:accent5>
    <a:accent6>
      <a:srgbClr val="005293"/>
    </a:accent6>
    <a:hlink>
      <a:srgbClr val="009FDA"/>
    </a:hlink>
    <a:folHlink>
      <a:srgbClr val="CA005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ae1d899-70a6-4000-aa97-c1acd8f3458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D8AF6CCCF69A4A90FD1D437C7D8618" ma:contentTypeVersion="13" ma:contentTypeDescription="Create a new document." ma:contentTypeScope="" ma:versionID="22571d4d15d33735782f2affac2575d9">
  <xsd:schema xmlns:xsd="http://www.w3.org/2001/XMLSchema" xmlns:xs="http://www.w3.org/2001/XMLSchema" xmlns:p="http://schemas.microsoft.com/office/2006/metadata/properties" xmlns:ns3="2ae1d899-70a6-4000-aa97-c1acd8f3458c" xmlns:ns4="26cee68f-b3aa-4852-88d7-0ad07f7ccb58" targetNamespace="http://schemas.microsoft.com/office/2006/metadata/properties" ma:root="true" ma:fieldsID="7c59ef688d54c3ce7711a6d40d48ebb6" ns3:_="" ns4:_="">
    <xsd:import namespace="2ae1d899-70a6-4000-aa97-c1acd8f3458c"/>
    <xsd:import namespace="26cee68f-b3aa-4852-88d7-0ad07f7ccb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e1d899-70a6-4000-aa97-c1acd8f345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ee68f-b3aa-4852-88d7-0ad07f7ccb5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EDB7B8-40D1-4866-99BE-B9C246270316}">
  <ds:schemaRefs>
    <ds:schemaRef ds:uri="2ae1d899-70a6-4000-aa97-c1acd8f3458c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26cee68f-b3aa-4852-88d7-0ad07f7ccb58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AC3BF87-2D3B-4035-8E97-9D9C9FE3EA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8FB676-CAFA-4915-BD0C-AAF640BD04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e1d899-70a6-4000-aa97-c1acd8f3458c"/>
    <ds:schemaRef ds:uri="26cee68f-b3aa-4852-88d7-0ad07f7ccb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20460</TotalTime>
  <Words>1139</Words>
  <Application>Microsoft Office PowerPoint</Application>
  <PresentationFormat>Widescreen</PresentationFormat>
  <Paragraphs>223</Paragraphs>
  <Slides>45</Slides>
  <Notes>28</Notes>
  <HiddenSlides>18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Helvetica</vt:lpstr>
      <vt:lpstr>Impact</vt:lpstr>
      <vt:lpstr>Lato</vt:lpstr>
      <vt:lpstr>Times New Roman</vt:lpstr>
      <vt:lpstr>YouTube Sans</vt:lpstr>
      <vt:lpstr>Questrom_Powerpoint_Red</vt:lpstr>
      <vt:lpstr>IS883: Synthesizing Digital Efforts</vt:lpstr>
      <vt:lpstr>The Transformer</vt:lpstr>
      <vt:lpstr>Last time on  IS883…</vt:lpstr>
      <vt:lpstr>Attention!</vt:lpstr>
      <vt:lpstr>Attention!</vt:lpstr>
      <vt:lpstr>Attention!</vt:lpstr>
      <vt:lpstr>Attention!</vt:lpstr>
      <vt:lpstr>Attention!</vt:lpstr>
      <vt:lpstr>Attention!</vt:lpstr>
      <vt:lpstr>Attention!</vt:lpstr>
      <vt:lpstr>An encoder-decoder approach</vt:lpstr>
      <vt:lpstr>An encoder-decoder approach</vt:lpstr>
      <vt:lpstr>Attention!</vt:lpstr>
      <vt:lpstr>Issues? (1)</vt:lpstr>
      <vt:lpstr>Issues? (1)</vt:lpstr>
      <vt:lpstr>Issues? (2)</vt:lpstr>
      <vt:lpstr>Issues? (3)</vt:lpstr>
      <vt:lpstr>The Transformer is born!</vt:lpstr>
      <vt:lpstr>GPT is born!</vt:lpstr>
      <vt:lpstr>Model type summary</vt:lpstr>
      <vt:lpstr>Encoder decoder</vt:lpstr>
      <vt:lpstr>Attention</vt:lpstr>
      <vt:lpstr>Attention</vt:lpstr>
      <vt:lpstr>Attention</vt:lpstr>
      <vt:lpstr>Attention</vt:lpstr>
      <vt:lpstr>Attention</vt:lpstr>
      <vt:lpstr>Attention</vt:lpstr>
      <vt:lpstr>Models in the wild</vt:lpstr>
      <vt:lpstr>Bi directional transformer</vt:lpstr>
      <vt:lpstr>Why so many?</vt:lpstr>
      <vt:lpstr>The GPT evolution…</vt:lpstr>
      <vt:lpstr>The GPT evolution…</vt:lpstr>
      <vt:lpstr>Different model sizes</vt:lpstr>
      <vt:lpstr>Different model sizes</vt:lpstr>
      <vt:lpstr>How much training does it take?</vt:lpstr>
      <vt:lpstr>Let’s play!</vt:lpstr>
      <vt:lpstr>Where do I find these models?</vt:lpstr>
      <vt:lpstr>Encoder decoder</vt:lpstr>
      <vt:lpstr>Transfer learning</vt:lpstr>
      <vt:lpstr>history</vt:lpstr>
      <vt:lpstr>PowerPoint Presentation</vt:lpstr>
      <vt:lpstr>Huggingface Demo</vt:lpstr>
      <vt:lpstr>pipeline</vt:lpstr>
      <vt:lpstr>Zeroshot classification</vt:lpstr>
      <vt:lpstr>Fewshot learners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 YOUR OWN TITLE IN THIS BOX</dc:title>
  <dc:creator>Williams, Nicole</dc:creator>
  <cp:lastModifiedBy>Mohannad Elhamod</cp:lastModifiedBy>
  <cp:revision>31</cp:revision>
  <dcterms:created xsi:type="dcterms:W3CDTF">2020-06-23T20:17:33Z</dcterms:created>
  <dcterms:modified xsi:type="dcterms:W3CDTF">2023-12-26T17:19:34Z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0x0101008CD8AF6CCCF69A4A90FD1D437C7D8618</vt:lpwstr>
  </property>
</Properties>
</file>